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5" r:id="rId9"/>
    <p:sldId id="266" r:id="rId10"/>
    <p:sldId id="264" r:id="rId11"/>
    <p:sldId id="267" r:id="rId12"/>
    <p:sldId id="263" r:id="rId13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85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58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65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1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4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9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85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05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30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8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77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6BCBD-4547-4F77-9E47-AEE1C155FC2C}" type="datetimeFigureOut">
              <a:rPr lang="it-IT" smtClean="0"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2994-701C-41DA-BFC0-EF2C15AB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8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9.jpeg"/><Relationship Id="rId7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daniele.zambon@synarea.com" TargetMode="External"/><Relationship Id="rId4" Type="http://schemas.openxmlformats.org/officeDocument/2006/relationships/hyperlink" Target="mailto:colombo@orchestraweb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emf"/><Relationship Id="rId7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emf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png"/><Relationship Id="rId3" Type="http://schemas.openxmlformats.org/officeDocument/2006/relationships/image" Target="../media/image15.emf"/><Relationship Id="rId7" Type="http://schemas.openxmlformats.org/officeDocument/2006/relationships/image" Target="../media/image21.png"/><Relationship Id="rId12" Type="http://schemas.openxmlformats.org/officeDocument/2006/relationships/image" Target="../media/image2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jpeg"/><Relationship Id="rId7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28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jpe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9142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filiere del Polo MESAP per l’industria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4.0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58646" y="3544609"/>
            <a:ext cx="7329949" cy="131445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Integrazione di tecnologie 3D ed AR per HMI dinamiche di monitoraggio e  controllo in ambito INDUSTRY 4.0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2891948-A8B1-4E01-9820-903FFA1D3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4" y="289372"/>
            <a:ext cx="8172229" cy="72830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6" y="2256503"/>
            <a:ext cx="2062338" cy="7884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15" y="2181598"/>
            <a:ext cx="1552571" cy="1075381"/>
          </a:xfrm>
          <a:prstGeom prst="rect">
            <a:avLst/>
          </a:prstGeom>
          <a:noFill/>
        </p:spPr>
      </p:pic>
      <p:pic>
        <p:nvPicPr>
          <p:cNvPr id="7" name="Immagin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33" y="2624056"/>
            <a:ext cx="890079" cy="8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4375571" y="1656327"/>
            <a:ext cx="2061983" cy="2117489"/>
            <a:chOff x="3102704" y="1059582"/>
            <a:chExt cx="2622408" cy="2823319"/>
          </a:xfrm>
        </p:grpSpPr>
        <p:grpSp>
          <p:nvGrpSpPr>
            <p:cNvPr id="9" name="Gruppo 8"/>
            <p:cNvGrpSpPr/>
            <p:nvPr/>
          </p:nvGrpSpPr>
          <p:grpSpPr>
            <a:xfrm>
              <a:off x="3102704" y="1059582"/>
              <a:ext cx="2622408" cy="2823319"/>
              <a:chOff x="3556672" y="425822"/>
              <a:chExt cx="4005272" cy="4312129"/>
            </a:xfrm>
          </p:grpSpPr>
          <p:sp>
            <p:nvSpPr>
              <p:cNvPr id="51" name="Shape 1624"/>
              <p:cNvSpPr/>
              <p:nvPr/>
            </p:nvSpPr>
            <p:spPr>
              <a:xfrm rot="5400000">
                <a:off x="3556672" y="425822"/>
                <a:ext cx="2321400" cy="2321400"/>
              </a:xfrm>
              <a:prstGeom prst="teardrop">
                <a:avLst>
                  <a:gd name="adj" fmla="val 100000"/>
                </a:avLst>
              </a:prstGeom>
              <a:solidFill>
                <a:srgbClr val="0B539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" name="Shape 1625"/>
              <p:cNvSpPr/>
              <p:nvPr/>
            </p:nvSpPr>
            <p:spPr>
              <a:xfrm rot="5400000" flipH="1">
                <a:off x="4021126" y="2881007"/>
                <a:ext cx="1856944" cy="1856944"/>
              </a:xfrm>
              <a:prstGeom prst="teardrop">
                <a:avLst>
                  <a:gd name="adj" fmla="val 100000"/>
                </a:avLst>
              </a:prstGeom>
              <a:solidFill>
                <a:srgbClr val="3D85C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1626"/>
              <p:cNvSpPr/>
              <p:nvPr/>
            </p:nvSpPr>
            <p:spPr>
              <a:xfrm rot="10800000">
                <a:off x="6011691" y="1464259"/>
                <a:ext cx="1282846" cy="1282846"/>
              </a:xfrm>
              <a:prstGeom prst="teardrop">
                <a:avLst>
                  <a:gd name="adj" fmla="val 100000"/>
                </a:avLst>
              </a:prstGeom>
              <a:solidFill>
                <a:srgbClr val="9FC5E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" name="Shape 1627"/>
              <p:cNvSpPr/>
              <p:nvPr/>
            </p:nvSpPr>
            <p:spPr>
              <a:xfrm flipH="1">
                <a:off x="6011839" y="2881007"/>
                <a:ext cx="1550105" cy="1550105"/>
              </a:xfrm>
              <a:prstGeom prst="teardrop">
                <a:avLst>
                  <a:gd name="adj" fmla="val 10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0" name="Shape 1873"/>
            <p:cNvSpPr/>
            <p:nvPr/>
          </p:nvSpPr>
          <p:spPr>
            <a:xfrm>
              <a:off x="5193841" y="3075223"/>
              <a:ext cx="339835" cy="309114"/>
            </a:xfrm>
            <a:custGeom>
              <a:avLst/>
              <a:gdLst/>
              <a:ahLst/>
              <a:cxnLst/>
              <a:rect l="0" t="0" r="0" b="0"/>
              <a:pathLst>
                <a:path w="16173" h="14711" fill="none" extrusionOk="0">
                  <a:moveTo>
                    <a:pt x="8087" y="1"/>
                  </a:moveTo>
                  <a:lnTo>
                    <a:pt x="8087" y="1"/>
                  </a:lnTo>
                  <a:lnTo>
                    <a:pt x="7672" y="1"/>
                  </a:lnTo>
                  <a:lnTo>
                    <a:pt x="7258" y="25"/>
                  </a:lnTo>
                  <a:lnTo>
                    <a:pt x="6844" y="74"/>
                  </a:lnTo>
                  <a:lnTo>
                    <a:pt x="6455" y="122"/>
                  </a:lnTo>
                  <a:lnTo>
                    <a:pt x="6065" y="195"/>
                  </a:lnTo>
                  <a:lnTo>
                    <a:pt x="5675" y="293"/>
                  </a:lnTo>
                  <a:lnTo>
                    <a:pt x="5310" y="415"/>
                  </a:lnTo>
                  <a:lnTo>
                    <a:pt x="4945" y="536"/>
                  </a:lnTo>
                  <a:lnTo>
                    <a:pt x="4579" y="658"/>
                  </a:lnTo>
                  <a:lnTo>
                    <a:pt x="4238" y="829"/>
                  </a:lnTo>
                  <a:lnTo>
                    <a:pt x="3897" y="975"/>
                  </a:lnTo>
                  <a:lnTo>
                    <a:pt x="3557" y="1170"/>
                  </a:lnTo>
                  <a:lnTo>
                    <a:pt x="3240" y="1364"/>
                  </a:lnTo>
                  <a:lnTo>
                    <a:pt x="2948" y="1559"/>
                  </a:lnTo>
                  <a:lnTo>
                    <a:pt x="2655" y="1778"/>
                  </a:lnTo>
                  <a:lnTo>
                    <a:pt x="2363" y="1998"/>
                  </a:lnTo>
                  <a:lnTo>
                    <a:pt x="2095" y="2241"/>
                  </a:lnTo>
                  <a:lnTo>
                    <a:pt x="1852" y="2485"/>
                  </a:lnTo>
                  <a:lnTo>
                    <a:pt x="1608" y="2753"/>
                  </a:lnTo>
                  <a:lnTo>
                    <a:pt x="1389" y="3021"/>
                  </a:lnTo>
                  <a:lnTo>
                    <a:pt x="1170" y="3288"/>
                  </a:lnTo>
                  <a:lnTo>
                    <a:pt x="975" y="3581"/>
                  </a:lnTo>
                  <a:lnTo>
                    <a:pt x="804" y="3873"/>
                  </a:lnTo>
                  <a:lnTo>
                    <a:pt x="634" y="4190"/>
                  </a:lnTo>
                  <a:lnTo>
                    <a:pt x="488" y="4506"/>
                  </a:lnTo>
                  <a:lnTo>
                    <a:pt x="366" y="4823"/>
                  </a:lnTo>
                  <a:lnTo>
                    <a:pt x="244" y="5139"/>
                  </a:lnTo>
                  <a:lnTo>
                    <a:pt x="171" y="5480"/>
                  </a:lnTo>
                  <a:lnTo>
                    <a:pt x="98" y="5821"/>
                  </a:lnTo>
                  <a:lnTo>
                    <a:pt x="49" y="6162"/>
                  </a:lnTo>
                  <a:lnTo>
                    <a:pt x="1" y="6503"/>
                  </a:lnTo>
                  <a:lnTo>
                    <a:pt x="1" y="6869"/>
                  </a:lnTo>
                  <a:lnTo>
                    <a:pt x="1" y="6869"/>
                  </a:lnTo>
                  <a:lnTo>
                    <a:pt x="1" y="7234"/>
                  </a:lnTo>
                  <a:lnTo>
                    <a:pt x="49" y="7624"/>
                  </a:lnTo>
                  <a:lnTo>
                    <a:pt x="98" y="7989"/>
                  </a:lnTo>
                  <a:lnTo>
                    <a:pt x="196" y="8330"/>
                  </a:lnTo>
                  <a:lnTo>
                    <a:pt x="293" y="8695"/>
                  </a:lnTo>
                  <a:lnTo>
                    <a:pt x="415" y="9036"/>
                  </a:lnTo>
                  <a:lnTo>
                    <a:pt x="561" y="9377"/>
                  </a:lnTo>
                  <a:lnTo>
                    <a:pt x="731" y="9718"/>
                  </a:lnTo>
                  <a:lnTo>
                    <a:pt x="902" y="10035"/>
                  </a:lnTo>
                  <a:lnTo>
                    <a:pt x="1097" y="10327"/>
                  </a:lnTo>
                  <a:lnTo>
                    <a:pt x="1340" y="10644"/>
                  </a:lnTo>
                  <a:lnTo>
                    <a:pt x="1559" y="10936"/>
                  </a:lnTo>
                  <a:lnTo>
                    <a:pt x="1827" y="11204"/>
                  </a:lnTo>
                  <a:lnTo>
                    <a:pt x="2095" y="11472"/>
                  </a:lnTo>
                  <a:lnTo>
                    <a:pt x="2387" y="11740"/>
                  </a:lnTo>
                  <a:lnTo>
                    <a:pt x="2680" y="11983"/>
                  </a:lnTo>
                  <a:lnTo>
                    <a:pt x="2680" y="11983"/>
                  </a:lnTo>
                  <a:lnTo>
                    <a:pt x="2485" y="12349"/>
                  </a:lnTo>
                  <a:lnTo>
                    <a:pt x="2266" y="12714"/>
                  </a:lnTo>
                  <a:lnTo>
                    <a:pt x="2022" y="13104"/>
                  </a:lnTo>
                  <a:lnTo>
                    <a:pt x="1706" y="13469"/>
                  </a:lnTo>
                  <a:lnTo>
                    <a:pt x="1365" y="13834"/>
                  </a:lnTo>
                  <a:lnTo>
                    <a:pt x="1170" y="14005"/>
                  </a:lnTo>
                  <a:lnTo>
                    <a:pt x="951" y="14151"/>
                  </a:lnTo>
                  <a:lnTo>
                    <a:pt x="731" y="14297"/>
                  </a:lnTo>
                  <a:lnTo>
                    <a:pt x="512" y="14443"/>
                  </a:lnTo>
                  <a:lnTo>
                    <a:pt x="269" y="14540"/>
                  </a:lnTo>
                  <a:lnTo>
                    <a:pt x="1" y="14662"/>
                  </a:lnTo>
                  <a:lnTo>
                    <a:pt x="1" y="14662"/>
                  </a:lnTo>
                  <a:lnTo>
                    <a:pt x="122" y="14662"/>
                  </a:lnTo>
                  <a:lnTo>
                    <a:pt x="488" y="14711"/>
                  </a:lnTo>
                  <a:lnTo>
                    <a:pt x="1024" y="14711"/>
                  </a:lnTo>
                  <a:lnTo>
                    <a:pt x="1365" y="14711"/>
                  </a:lnTo>
                  <a:lnTo>
                    <a:pt x="1706" y="14687"/>
                  </a:lnTo>
                  <a:lnTo>
                    <a:pt x="2095" y="14614"/>
                  </a:lnTo>
                  <a:lnTo>
                    <a:pt x="2485" y="14540"/>
                  </a:lnTo>
                  <a:lnTo>
                    <a:pt x="2899" y="14419"/>
                  </a:lnTo>
                  <a:lnTo>
                    <a:pt x="3313" y="14273"/>
                  </a:lnTo>
                  <a:lnTo>
                    <a:pt x="3751" y="14078"/>
                  </a:lnTo>
                  <a:lnTo>
                    <a:pt x="4165" y="13834"/>
                  </a:lnTo>
                  <a:lnTo>
                    <a:pt x="4579" y="13566"/>
                  </a:lnTo>
                  <a:lnTo>
                    <a:pt x="4969" y="13201"/>
                  </a:lnTo>
                  <a:lnTo>
                    <a:pt x="4969" y="13201"/>
                  </a:lnTo>
                  <a:lnTo>
                    <a:pt x="5334" y="13323"/>
                  </a:lnTo>
                  <a:lnTo>
                    <a:pt x="5700" y="13444"/>
                  </a:lnTo>
                  <a:lnTo>
                    <a:pt x="6089" y="13518"/>
                  </a:lnTo>
                  <a:lnTo>
                    <a:pt x="6479" y="13591"/>
                  </a:lnTo>
                  <a:lnTo>
                    <a:pt x="6869" y="13664"/>
                  </a:lnTo>
                  <a:lnTo>
                    <a:pt x="7258" y="13712"/>
                  </a:lnTo>
                  <a:lnTo>
                    <a:pt x="7672" y="13737"/>
                  </a:lnTo>
                  <a:lnTo>
                    <a:pt x="8087" y="13737"/>
                  </a:lnTo>
                  <a:lnTo>
                    <a:pt x="8087" y="13737"/>
                  </a:lnTo>
                  <a:lnTo>
                    <a:pt x="8501" y="13737"/>
                  </a:lnTo>
                  <a:lnTo>
                    <a:pt x="8915" y="13712"/>
                  </a:lnTo>
                  <a:lnTo>
                    <a:pt x="9329" y="13664"/>
                  </a:lnTo>
                  <a:lnTo>
                    <a:pt x="9718" y="13591"/>
                  </a:lnTo>
                  <a:lnTo>
                    <a:pt x="10108" y="13518"/>
                  </a:lnTo>
                  <a:lnTo>
                    <a:pt x="10498" y="13420"/>
                  </a:lnTo>
                  <a:lnTo>
                    <a:pt x="10863" y="13323"/>
                  </a:lnTo>
                  <a:lnTo>
                    <a:pt x="11228" y="13201"/>
                  </a:lnTo>
                  <a:lnTo>
                    <a:pt x="11594" y="13055"/>
                  </a:lnTo>
                  <a:lnTo>
                    <a:pt x="11935" y="12909"/>
                  </a:lnTo>
                  <a:lnTo>
                    <a:pt x="12276" y="12738"/>
                  </a:lnTo>
                  <a:lnTo>
                    <a:pt x="12617" y="12568"/>
                  </a:lnTo>
                  <a:lnTo>
                    <a:pt x="12933" y="12373"/>
                  </a:lnTo>
                  <a:lnTo>
                    <a:pt x="13225" y="12178"/>
                  </a:lnTo>
                  <a:lnTo>
                    <a:pt x="13518" y="11959"/>
                  </a:lnTo>
                  <a:lnTo>
                    <a:pt x="13810" y="11715"/>
                  </a:lnTo>
                  <a:lnTo>
                    <a:pt x="14078" y="11496"/>
                  </a:lnTo>
                  <a:lnTo>
                    <a:pt x="14321" y="11228"/>
                  </a:lnTo>
                  <a:lnTo>
                    <a:pt x="14565" y="10985"/>
                  </a:lnTo>
                  <a:lnTo>
                    <a:pt x="14784" y="10717"/>
                  </a:lnTo>
                  <a:lnTo>
                    <a:pt x="15003" y="10424"/>
                  </a:lnTo>
                  <a:lnTo>
                    <a:pt x="15198" y="10132"/>
                  </a:lnTo>
                  <a:lnTo>
                    <a:pt x="15369" y="9840"/>
                  </a:lnTo>
                  <a:lnTo>
                    <a:pt x="15539" y="9548"/>
                  </a:lnTo>
                  <a:lnTo>
                    <a:pt x="15685" y="9231"/>
                  </a:lnTo>
                  <a:lnTo>
                    <a:pt x="15807" y="8914"/>
                  </a:lnTo>
                  <a:lnTo>
                    <a:pt x="15929" y="8574"/>
                  </a:lnTo>
                  <a:lnTo>
                    <a:pt x="16002" y="8257"/>
                  </a:lnTo>
                  <a:lnTo>
                    <a:pt x="16075" y="7916"/>
                  </a:lnTo>
                  <a:lnTo>
                    <a:pt x="16124" y="7575"/>
                  </a:lnTo>
                  <a:lnTo>
                    <a:pt x="16172" y="7210"/>
                  </a:lnTo>
                  <a:lnTo>
                    <a:pt x="16172" y="6869"/>
                  </a:lnTo>
                  <a:lnTo>
                    <a:pt x="16172" y="6869"/>
                  </a:lnTo>
                  <a:lnTo>
                    <a:pt x="16172" y="6503"/>
                  </a:lnTo>
                  <a:lnTo>
                    <a:pt x="16124" y="6162"/>
                  </a:lnTo>
                  <a:lnTo>
                    <a:pt x="16075" y="5821"/>
                  </a:lnTo>
                  <a:lnTo>
                    <a:pt x="16002" y="5480"/>
                  </a:lnTo>
                  <a:lnTo>
                    <a:pt x="15929" y="5139"/>
                  </a:lnTo>
                  <a:lnTo>
                    <a:pt x="15807" y="4823"/>
                  </a:lnTo>
                  <a:lnTo>
                    <a:pt x="15685" y="4506"/>
                  </a:lnTo>
                  <a:lnTo>
                    <a:pt x="15539" y="4190"/>
                  </a:lnTo>
                  <a:lnTo>
                    <a:pt x="15369" y="3873"/>
                  </a:lnTo>
                  <a:lnTo>
                    <a:pt x="15198" y="3581"/>
                  </a:lnTo>
                  <a:lnTo>
                    <a:pt x="15003" y="3288"/>
                  </a:lnTo>
                  <a:lnTo>
                    <a:pt x="14784" y="3021"/>
                  </a:lnTo>
                  <a:lnTo>
                    <a:pt x="14565" y="2753"/>
                  </a:lnTo>
                  <a:lnTo>
                    <a:pt x="14321" y="2485"/>
                  </a:lnTo>
                  <a:lnTo>
                    <a:pt x="14078" y="2241"/>
                  </a:lnTo>
                  <a:lnTo>
                    <a:pt x="13810" y="1998"/>
                  </a:lnTo>
                  <a:lnTo>
                    <a:pt x="13518" y="1778"/>
                  </a:lnTo>
                  <a:lnTo>
                    <a:pt x="13225" y="1559"/>
                  </a:lnTo>
                  <a:lnTo>
                    <a:pt x="12933" y="1364"/>
                  </a:lnTo>
                  <a:lnTo>
                    <a:pt x="12617" y="1170"/>
                  </a:lnTo>
                  <a:lnTo>
                    <a:pt x="12276" y="975"/>
                  </a:lnTo>
                  <a:lnTo>
                    <a:pt x="11935" y="829"/>
                  </a:lnTo>
                  <a:lnTo>
                    <a:pt x="11594" y="658"/>
                  </a:lnTo>
                  <a:lnTo>
                    <a:pt x="11228" y="536"/>
                  </a:lnTo>
                  <a:lnTo>
                    <a:pt x="10863" y="415"/>
                  </a:lnTo>
                  <a:lnTo>
                    <a:pt x="10498" y="293"/>
                  </a:lnTo>
                  <a:lnTo>
                    <a:pt x="10108" y="195"/>
                  </a:lnTo>
                  <a:lnTo>
                    <a:pt x="9718" y="122"/>
                  </a:lnTo>
                  <a:lnTo>
                    <a:pt x="9329" y="74"/>
                  </a:lnTo>
                  <a:lnTo>
                    <a:pt x="8915" y="25"/>
                  </a:lnTo>
                  <a:lnTo>
                    <a:pt x="8501" y="1"/>
                  </a:lnTo>
                  <a:lnTo>
                    <a:pt x="8087" y="1"/>
                  </a:lnTo>
                  <a:lnTo>
                    <a:pt x="80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" name="Shape 1956"/>
            <p:cNvGrpSpPr/>
            <p:nvPr/>
          </p:nvGrpSpPr>
          <p:grpSpPr>
            <a:xfrm>
              <a:off x="3766874" y="1878786"/>
              <a:ext cx="170936" cy="426826"/>
              <a:chOff x="3384375" y="2267500"/>
              <a:chExt cx="203375" cy="507825"/>
            </a:xfrm>
          </p:grpSpPr>
          <p:sp>
            <p:nvSpPr>
              <p:cNvPr id="49" name="Shape 1957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" name="Shape 1958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2" name="Shape 1979"/>
            <p:cNvSpPr/>
            <p:nvPr/>
          </p:nvSpPr>
          <p:spPr>
            <a:xfrm>
              <a:off x="3376499" y="1458600"/>
              <a:ext cx="248745" cy="430924"/>
            </a:xfrm>
            <a:custGeom>
              <a:avLst/>
              <a:gdLst/>
              <a:ahLst/>
              <a:cxnLst/>
              <a:rect l="0" t="0" r="0" b="0"/>
              <a:pathLst>
                <a:path w="11838" h="20508" fill="none" extrusionOk="0">
                  <a:moveTo>
                    <a:pt x="10547" y="1"/>
                  </a:moveTo>
                  <a:lnTo>
                    <a:pt x="1292" y="1"/>
                  </a:lnTo>
                  <a:lnTo>
                    <a:pt x="1292" y="1"/>
                  </a:lnTo>
                  <a:lnTo>
                    <a:pt x="1024" y="25"/>
                  </a:lnTo>
                  <a:lnTo>
                    <a:pt x="780" y="98"/>
                  </a:lnTo>
                  <a:lnTo>
                    <a:pt x="561" y="220"/>
                  </a:lnTo>
                  <a:lnTo>
                    <a:pt x="366" y="366"/>
                  </a:lnTo>
                  <a:lnTo>
                    <a:pt x="220" y="561"/>
                  </a:lnTo>
                  <a:lnTo>
                    <a:pt x="98" y="780"/>
                  </a:lnTo>
                  <a:lnTo>
                    <a:pt x="25" y="1024"/>
                  </a:lnTo>
                  <a:lnTo>
                    <a:pt x="1" y="1292"/>
                  </a:lnTo>
                  <a:lnTo>
                    <a:pt x="1" y="19217"/>
                  </a:lnTo>
                  <a:lnTo>
                    <a:pt x="1" y="19217"/>
                  </a:lnTo>
                  <a:lnTo>
                    <a:pt x="25" y="19485"/>
                  </a:lnTo>
                  <a:lnTo>
                    <a:pt x="98" y="19728"/>
                  </a:lnTo>
                  <a:lnTo>
                    <a:pt x="220" y="19948"/>
                  </a:lnTo>
                  <a:lnTo>
                    <a:pt x="366" y="20142"/>
                  </a:lnTo>
                  <a:lnTo>
                    <a:pt x="561" y="20289"/>
                  </a:lnTo>
                  <a:lnTo>
                    <a:pt x="780" y="20410"/>
                  </a:lnTo>
                  <a:lnTo>
                    <a:pt x="1024" y="20483"/>
                  </a:lnTo>
                  <a:lnTo>
                    <a:pt x="1292" y="20508"/>
                  </a:lnTo>
                  <a:lnTo>
                    <a:pt x="10547" y="20508"/>
                  </a:lnTo>
                  <a:lnTo>
                    <a:pt x="10547" y="20508"/>
                  </a:lnTo>
                  <a:lnTo>
                    <a:pt x="10814" y="20483"/>
                  </a:lnTo>
                  <a:lnTo>
                    <a:pt x="11058" y="20410"/>
                  </a:lnTo>
                  <a:lnTo>
                    <a:pt x="11277" y="20289"/>
                  </a:lnTo>
                  <a:lnTo>
                    <a:pt x="11472" y="20142"/>
                  </a:lnTo>
                  <a:lnTo>
                    <a:pt x="11618" y="19948"/>
                  </a:lnTo>
                  <a:lnTo>
                    <a:pt x="11740" y="19728"/>
                  </a:lnTo>
                  <a:lnTo>
                    <a:pt x="11813" y="19485"/>
                  </a:lnTo>
                  <a:lnTo>
                    <a:pt x="11837" y="19217"/>
                  </a:lnTo>
                  <a:lnTo>
                    <a:pt x="11837" y="1292"/>
                  </a:lnTo>
                  <a:lnTo>
                    <a:pt x="11837" y="1292"/>
                  </a:lnTo>
                  <a:lnTo>
                    <a:pt x="11813" y="1024"/>
                  </a:lnTo>
                  <a:lnTo>
                    <a:pt x="11740" y="780"/>
                  </a:lnTo>
                  <a:lnTo>
                    <a:pt x="11618" y="561"/>
                  </a:lnTo>
                  <a:lnTo>
                    <a:pt x="11472" y="366"/>
                  </a:lnTo>
                  <a:lnTo>
                    <a:pt x="11277" y="220"/>
                  </a:lnTo>
                  <a:lnTo>
                    <a:pt x="11058" y="98"/>
                  </a:lnTo>
                  <a:lnTo>
                    <a:pt x="10814" y="25"/>
                  </a:lnTo>
                  <a:lnTo>
                    <a:pt x="10547" y="1"/>
                  </a:lnTo>
                  <a:lnTo>
                    <a:pt x="10547" y="1"/>
                  </a:lnTo>
                  <a:close/>
                  <a:moveTo>
                    <a:pt x="5554" y="975"/>
                  </a:moveTo>
                  <a:lnTo>
                    <a:pt x="6284" y="975"/>
                  </a:lnTo>
                  <a:lnTo>
                    <a:pt x="6284" y="975"/>
                  </a:lnTo>
                  <a:lnTo>
                    <a:pt x="6406" y="999"/>
                  </a:lnTo>
                  <a:lnTo>
                    <a:pt x="6479" y="1073"/>
                  </a:lnTo>
                  <a:lnTo>
                    <a:pt x="6552" y="1146"/>
                  </a:lnTo>
                  <a:lnTo>
                    <a:pt x="6577" y="1267"/>
                  </a:lnTo>
                  <a:lnTo>
                    <a:pt x="6577" y="1267"/>
                  </a:lnTo>
                  <a:lnTo>
                    <a:pt x="6552" y="1365"/>
                  </a:lnTo>
                  <a:lnTo>
                    <a:pt x="6479" y="1462"/>
                  </a:lnTo>
                  <a:lnTo>
                    <a:pt x="6406" y="1511"/>
                  </a:lnTo>
                  <a:lnTo>
                    <a:pt x="6284" y="1535"/>
                  </a:lnTo>
                  <a:lnTo>
                    <a:pt x="5554" y="1535"/>
                  </a:lnTo>
                  <a:lnTo>
                    <a:pt x="5554" y="1535"/>
                  </a:lnTo>
                  <a:lnTo>
                    <a:pt x="5432" y="1511"/>
                  </a:lnTo>
                  <a:lnTo>
                    <a:pt x="5359" y="1462"/>
                  </a:lnTo>
                  <a:lnTo>
                    <a:pt x="5286" y="1365"/>
                  </a:lnTo>
                  <a:lnTo>
                    <a:pt x="5262" y="1267"/>
                  </a:lnTo>
                  <a:lnTo>
                    <a:pt x="5262" y="1267"/>
                  </a:lnTo>
                  <a:lnTo>
                    <a:pt x="5286" y="1146"/>
                  </a:lnTo>
                  <a:lnTo>
                    <a:pt x="5359" y="1073"/>
                  </a:lnTo>
                  <a:lnTo>
                    <a:pt x="5432" y="999"/>
                  </a:lnTo>
                  <a:lnTo>
                    <a:pt x="5554" y="975"/>
                  </a:lnTo>
                  <a:lnTo>
                    <a:pt x="5554" y="975"/>
                  </a:lnTo>
                  <a:close/>
                  <a:moveTo>
                    <a:pt x="5919" y="19436"/>
                  </a:moveTo>
                  <a:lnTo>
                    <a:pt x="5919" y="19436"/>
                  </a:lnTo>
                  <a:lnTo>
                    <a:pt x="5749" y="19412"/>
                  </a:lnTo>
                  <a:lnTo>
                    <a:pt x="5578" y="19363"/>
                  </a:lnTo>
                  <a:lnTo>
                    <a:pt x="5432" y="19290"/>
                  </a:lnTo>
                  <a:lnTo>
                    <a:pt x="5310" y="19193"/>
                  </a:lnTo>
                  <a:lnTo>
                    <a:pt x="5213" y="19071"/>
                  </a:lnTo>
                  <a:lnTo>
                    <a:pt x="5140" y="18925"/>
                  </a:lnTo>
                  <a:lnTo>
                    <a:pt x="5091" y="18754"/>
                  </a:lnTo>
                  <a:lnTo>
                    <a:pt x="5067" y="18584"/>
                  </a:lnTo>
                  <a:lnTo>
                    <a:pt x="5067" y="18584"/>
                  </a:lnTo>
                  <a:lnTo>
                    <a:pt x="5091" y="18413"/>
                  </a:lnTo>
                  <a:lnTo>
                    <a:pt x="5140" y="18243"/>
                  </a:lnTo>
                  <a:lnTo>
                    <a:pt x="5213" y="18097"/>
                  </a:lnTo>
                  <a:lnTo>
                    <a:pt x="5310" y="17975"/>
                  </a:lnTo>
                  <a:lnTo>
                    <a:pt x="5432" y="17877"/>
                  </a:lnTo>
                  <a:lnTo>
                    <a:pt x="5578" y="17804"/>
                  </a:lnTo>
                  <a:lnTo>
                    <a:pt x="5749" y="17756"/>
                  </a:lnTo>
                  <a:lnTo>
                    <a:pt x="5919" y="17731"/>
                  </a:lnTo>
                  <a:lnTo>
                    <a:pt x="5919" y="17731"/>
                  </a:lnTo>
                  <a:lnTo>
                    <a:pt x="6090" y="17756"/>
                  </a:lnTo>
                  <a:lnTo>
                    <a:pt x="6260" y="17804"/>
                  </a:lnTo>
                  <a:lnTo>
                    <a:pt x="6406" y="17877"/>
                  </a:lnTo>
                  <a:lnTo>
                    <a:pt x="6528" y="17975"/>
                  </a:lnTo>
                  <a:lnTo>
                    <a:pt x="6625" y="18097"/>
                  </a:lnTo>
                  <a:lnTo>
                    <a:pt x="6699" y="18243"/>
                  </a:lnTo>
                  <a:lnTo>
                    <a:pt x="6747" y="18413"/>
                  </a:lnTo>
                  <a:lnTo>
                    <a:pt x="6772" y="18584"/>
                  </a:lnTo>
                  <a:lnTo>
                    <a:pt x="6772" y="18584"/>
                  </a:lnTo>
                  <a:lnTo>
                    <a:pt x="6747" y="18754"/>
                  </a:lnTo>
                  <a:lnTo>
                    <a:pt x="6699" y="18925"/>
                  </a:lnTo>
                  <a:lnTo>
                    <a:pt x="6625" y="19071"/>
                  </a:lnTo>
                  <a:lnTo>
                    <a:pt x="6528" y="19193"/>
                  </a:lnTo>
                  <a:lnTo>
                    <a:pt x="6406" y="19290"/>
                  </a:lnTo>
                  <a:lnTo>
                    <a:pt x="6260" y="19363"/>
                  </a:lnTo>
                  <a:lnTo>
                    <a:pt x="6090" y="19412"/>
                  </a:lnTo>
                  <a:lnTo>
                    <a:pt x="5919" y="19436"/>
                  </a:lnTo>
                  <a:lnTo>
                    <a:pt x="5919" y="19436"/>
                  </a:lnTo>
                  <a:close/>
                  <a:moveTo>
                    <a:pt x="10547" y="16660"/>
                  </a:moveTo>
                  <a:lnTo>
                    <a:pt x="1292" y="16660"/>
                  </a:lnTo>
                  <a:lnTo>
                    <a:pt x="1292" y="2558"/>
                  </a:lnTo>
                  <a:lnTo>
                    <a:pt x="10547" y="2558"/>
                  </a:lnTo>
                  <a:lnTo>
                    <a:pt x="10547" y="1666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" name="Shape 1980"/>
            <p:cNvGrpSpPr/>
            <p:nvPr/>
          </p:nvGrpSpPr>
          <p:grpSpPr>
            <a:xfrm>
              <a:off x="3937810" y="1418676"/>
              <a:ext cx="387932" cy="367466"/>
              <a:chOff x="2583100" y="2973775"/>
              <a:chExt cx="461550" cy="437200"/>
            </a:xfrm>
          </p:grpSpPr>
          <p:sp>
            <p:nvSpPr>
              <p:cNvPr id="47" name="Shape 1981"/>
              <p:cNvSpPr/>
              <p:nvPr/>
            </p:nvSpPr>
            <p:spPr>
              <a:xfrm>
                <a:off x="2701225" y="3315975"/>
                <a:ext cx="225300" cy="95000"/>
              </a:xfrm>
              <a:custGeom>
                <a:avLst/>
                <a:gdLst/>
                <a:ahLst/>
                <a:cxnLst/>
                <a:rect l="0" t="0" r="0" b="0"/>
                <a:pathLst>
                  <a:path w="9012" h="3800" fill="none" extrusionOk="0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" name="Shape 1982"/>
              <p:cNvSpPr/>
              <p:nvPr/>
            </p:nvSpPr>
            <p:spPr>
              <a:xfrm>
                <a:off x="2583100" y="2973775"/>
                <a:ext cx="461550" cy="336125"/>
              </a:xfrm>
              <a:custGeom>
                <a:avLst/>
                <a:gdLst/>
                <a:ahLst/>
                <a:cxnLst/>
                <a:rect l="0" t="0" r="0" b="0"/>
                <a:pathLst>
                  <a:path w="18462" h="13445" fill="none" extrusionOk="0">
                    <a:moveTo>
                      <a:pt x="17974" y="1"/>
                    </a:move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" name="Shape 1984"/>
            <p:cNvGrpSpPr/>
            <p:nvPr/>
          </p:nvGrpSpPr>
          <p:grpSpPr>
            <a:xfrm>
              <a:off x="4052295" y="2911040"/>
              <a:ext cx="435021" cy="323445"/>
              <a:chOff x="5247525" y="3007275"/>
              <a:chExt cx="517575" cy="384825"/>
            </a:xfrm>
          </p:grpSpPr>
          <p:sp>
            <p:nvSpPr>
              <p:cNvPr id="45" name="Shape 1985"/>
              <p:cNvSpPr/>
              <p:nvPr/>
            </p:nvSpPr>
            <p:spPr>
              <a:xfrm>
                <a:off x="5247525" y="3007275"/>
                <a:ext cx="348900" cy="348900"/>
              </a:xfrm>
              <a:custGeom>
                <a:avLst/>
                <a:gdLst/>
                <a:ahLst/>
                <a:cxnLst/>
                <a:rect l="0" t="0" r="0" b="0"/>
                <a:pathLst>
                  <a:path w="13956" h="13956" fill="none" extrusionOk="0">
                    <a:moveTo>
                      <a:pt x="13323" y="5772"/>
                    </a:moveTo>
                    <a:lnTo>
                      <a:pt x="11861" y="5626"/>
                    </a:lnTo>
                    <a:lnTo>
                      <a:pt x="11861" y="5626"/>
                    </a:lnTo>
                    <a:lnTo>
                      <a:pt x="11788" y="5334"/>
                    </a:lnTo>
                    <a:lnTo>
                      <a:pt x="11667" y="5042"/>
                    </a:lnTo>
                    <a:lnTo>
                      <a:pt x="11545" y="4750"/>
                    </a:lnTo>
                    <a:lnTo>
                      <a:pt x="11399" y="4482"/>
                    </a:lnTo>
                    <a:lnTo>
                      <a:pt x="12300" y="3337"/>
                    </a:lnTo>
                    <a:lnTo>
                      <a:pt x="12300" y="3337"/>
                    </a:lnTo>
                    <a:lnTo>
                      <a:pt x="12373" y="3240"/>
                    </a:lnTo>
                    <a:lnTo>
                      <a:pt x="12422" y="3118"/>
                    </a:lnTo>
                    <a:lnTo>
                      <a:pt x="12446" y="2996"/>
                    </a:lnTo>
                    <a:lnTo>
                      <a:pt x="12446" y="2850"/>
                    </a:lnTo>
                    <a:lnTo>
                      <a:pt x="12422" y="2728"/>
                    </a:lnTo>
                    <a:lnTo>
                      <a:pt x="12397" y="2606"/>
                    </a:lnTo>
                    <a:lnTo>
                      <a:pt x="12324" y="2485"/>
                    </a:lnTo>
                    <a:lnTo>
                      <a:pt x="12251" y="2387"/>
                    </a:lnTo>
                    <a:lnTo>
                      <a:pt x="11569" y="1705"/>
                    </a:lnTo>
                    <a:lnTo>
                      <a:pt x="11569" y="1705"/>
                    </a:lnTo>
                    <a:lnTo>
                      <a:pt x="11472" y="1632"/>
                    </a:lnTo>
                    <a:lnTo>
                      <a:pt x="11350" y="1559"/>
                    </a:lnTo>
                    <a:lnTo>
                      <a:pt x="11228" y="1510"/>
                    </a:lnTo>
                    <a:lnTo>
                      <a:pt x="11106" y="1510"/>
                    </a:lnTo>
                    <a:lnTo>
                      <a:pt x="10960" y="1510"/>
                    </a:lnTo>
                    <a:lnTo>
                      <a:pt x="10838" y="1535"/>
                    </a:lnTo>
                    <a:lnTo>
                      <a:pt x="10717" y="1583"/>
                    </a:lnTo>
                    <a:lnTo>
                      <a:pt x="10619" y="1656"/>
                    </a:lnTo>
                    <a:lnTo>
                      <a:pt x="9475" y="2558"/>
                    </a:lnTo>
                    <a:lnTo>
                      <a:pt x="9475" y="2558"/>
                    </a:lnTo>
                    <a:lnTo>
                      <a:pt x="9207" y="2411"/>
                    </a:lnTo>
                    <a:lnTo>
                      <a:pt x="8914" y="2290"/>
                    </a:lnTo>
                    <a:lnTo>
                      <a:pt x="8622" y="2168"/>
                    </a:lnTo>
                    <a:lnTo>
                      <a:pt x="8330" y="2070"/>
                    </a:lnTo>
                    <a:lnTo>
                      <a:pt x="8159" y="634"/>
                    </a:lnTo>
                    <a:lnTo>
                      <a:pt x="8159" y="634"/>
                    </a:lnTo>
                    <a:lnTo>
                      <a:pt x="8135" y="512"/>
                    </a:lnTo>
                    <a:lnTo>
                      <a:pt x="8086" y="390"/>
                    </a:lnTo>
                    <a:lnTo>
                      <a:pt x="8013" y="293"/>
                    </a:lnTo>
                    <a:lnTo>
                      <a:pt x="7940" y="195"/>
                    </a:lnTo>
                    <a:lnTo>
                      <a:pt x="7818" y="122"/>
                    </a:lnTo>
                    <a:lnTo>
                      <a:pt x="7721" y="49"/>
                    </a:lnTo>
                    <a:lnTo>
                      <a:pt x="7575" y="25"/>
                    </a:lnTo>
                    <a:lnTo>
                      <a:pt x="7453" y="0"/>
                    </a:lnTo>
                    <a:lnTo>
                      <a:pt x="6479" y="0"/>
                    </a:lnTo>
                    <a:lnTo>
                      <a:pt x="6479" y="0"/>
                    </a:lnTo>
                    <a:lnTo>
                      <a:pt x="6357" y="25"/>
                    </a:lnTo>
                    <a:lnTo>
                      <a:pt x="6235" y="49"/>
                    </a:lnTo>
                    <a:lnTo>
                      <a:pt x="6114" y="122"/>
                    </a:lnTo>
                    <a:lnTo>
                      <a:pt x="6016" y="195"/>
                    </a:lnTo>
                    <a:lnTo>
                      <a:pt x="5919" y="293"/>
                    </a:lnTo>
                    <a:lnTo>
                      <a:pt x="5846" y="390"/>
                    </a:lnTo>
                    <a:lnTo>
                      <a:pt x="5797" y="512"/>
                    </a:lnTo>
                    <a:lnTo>
                      <a:pt x="5773" y="634"/>
                    </a:lnTo>
                    <a:lnTo>
                      <a:pt x="5602" y="2070"/>
                    </a:lnTo>
                    <a:lnTo>
                      <a:pt x="5602" y="2070"/>
                    </a:lnTo>
                    <a:lnTo>
                      <a:pt x="5310" y="2168"/>
                    </a:lnTo>
                    <a:lnTo>
                      <a:pt x="5018" y="2290"/>
                    </a:lnTo>
                    <a:lnTo>
                      <a:pt x="4750" y="2411"/>
                    </a:lnTo>
                    <a:lnTo>
                      <a:pt x="4482" y="2558"/>
                    </a:lnTo>
                    <a:lnTo>
                      <a:pt x="3337" y="1656"/>
                    </a:lnTo>
                    <a:lnTo>
                      <a:pt x="3337" y="1656"/>
                    </a:lnTo>
                    <a:lnTo>
                      <a:pt x="3215" y="1583"/>
                    </a:lnTo>
                    <a:lnTo>
                      <a:pt x="3094" y="1535"/>
                    </a:lnTo>
                    <a:lnTo>
                      <a:pt x="2972" y="1510"/>
                    </a:lnTo>
                    <a:lnTo>
                      <a:pt x="2850" y="1510"/>
                    </a:lnTo>
                    <a:lnTo>
                      <a:pt x="2728" y="1510"/>
                    </a:lnTo>
                    <a:lnTo>
                      <a:pt x="2582" y="1559"/>
                    </a:lnTo>
                    <a:lnTo>
                      <a:pt x="2485" y="1632"/>
                    </a:lnTo>
                    <a:lnTo>
                      <a:pt x="2387" y="1705"/>
                    </a:lnTo>
                    <a:lnTo>
                      <a:pt x="1705" y="2387"/>
                    </a:lnTo>
                    <a:lnTo>
                      <a:pt x="1705" y="2387"/>
                    </a:lnTo>
                    <a:lnTo>
                      <a:pt x="1608" y="2485"/>
                    </a:lnTo>
                    <a:lnTo>
                      <a:pt x="1559" y="2606"/>
                    </a:lnTo>
                    <a:lnTo>
                      <a:pt x="1511" y="2728"/>
                    </a:lnTo>
                    <a:lnTo>
                      <a:pt x="1486" y="2850"/>
                    </a:lnTo>
                    <a:lnTo>
                      <a:pt x="1486" y="2996"/>
                    </a:lnTo>
                    <a:lnTo>
                      <a:pt x="1511" y="3118"/>
                    </a:lnTo>
                    <a:lnTo>
                      <a:pt x="1559" y="3240"/>
                    </a:lnTo>
                    <a:lnTo>
                      <a:pt x="1632" y="3337"/>
                    </a:lnTo>
                    <a:lnTo>
                      <a:pt x="2533" y="4482"/>
                    </a:lnTo>
                    <a:lnTo>
                      <a:pt x="2533" y="4482"/>
                    </a:lnTo>
                    <a:lnTo>
                      <a:pt x="2387" y="4750"/>
                    </a:lnTo>
                    <a:lnTo>
                      <a:pt x="2266" y="5042"/>
                    </a:lnTo>
                    <a:lnTo>
                      <a:pt x="2168" y="5334"/>
                    </a:lnTo>
                    <a:lnTo>
                      <a:pt x="2071" y="5626"/>
                    </a:lnTo>
                    <a:lnTo>
                      <a:pt x="634" y="5772"/>
                    </a:lnTo>
                    <a:lnTo>
                      <a:pt x="634" y="5772"/>
                    </a:lnTo>
                    <a:lnTo>
                      <a:pt x="512" y="5821"/>
                    </a:lnTo>
                    <a:lnTo>
                      <a:pt x="390" y="5870"/>
                    </a:lnTo>
                    <a:lnTo>
                      <a:pt x="268" y="5943"/>
                    </a:lnTo>
                    <a:lnTo>
                      <a:pt x="171" y="6016"/>
                    </a:lnTo>
                    <a:lnTo>
                      <a:pt x="98" y="6138"/>
                    </a:lnTo>
                    <a:lnTo>
                      <a:pt x="49" y="6235"/>
                    </a:lnTo>
                    <a:lnTo>
                      <a:pt x="1" y="6381"/>
                    </a:lnTo>
                    <a:lnTo>
                      <a:pt x="1" y="6503"/>
                    </a:lnTo>
                    <a:lnTo>
                      <a:pt x="1" y="7453"/>
                    </a:lnTo>
                    <a:lnTo>
                      <a:pt x="1" y="7453"/>
                    </a:lnTo>
                    <a:lnTo>
                      <a:pt x="1" y="7599"/>
                    </a:lnTo>
                    <a:lnTo>
                      <a:pt x="49" y="7721"/>
                    </a:lnTo>
                    <a:lnTo>
                      <a:pt x="98" y="7843"/>
                    </a:lnTo>
                    <a:lnTo>
                      <a:pt x="171" y="7940"/>
                    </a:lnTo>
                    <a:lnTo>
                      <a:pt x="268" y="8037"/>
                    </a:lnTo>
                    <a:lnTo>
                      <a:pt x="390" y="8111"/>
                    </a:lnTo>
                    <a:lnTo>
                      <a:pt x="512" y="8159"/>
                    </a:lnTo>
                    <a:lnTo>
                      <a:pt x="634" y="8184"/>
                    </a:lnTo>
                    <a:lnTo>
                      <a:pt x="2071" y="8354"/>
                    </a:lnTo>
                    <a:lnTo>
                      <a:pt x="2071" y="8354"/>
                    </a:lnTo>
                    <a:lnTo>
                      <a:pt x="2168" y="8646"/>
                    </a:lnTo>
                    <a:lnTo>
                      <a:pt x="2266" y="8914"/>
                    </a:lnTo>
                    <a:lnTo>
                      <a:pt x="2387" y="9206"/>
                    </a:lnTo>
                    <a:lnTo>
                      <a:pt x="2533" y="9474"/>
                    </a:lnTo>
                    <a:lnTo>
                      <a:pt x="1632" y="10619"/>
                    </a:lnTo>
                    <a:lnTo>
                      <a:pt x="1632" y="10619"/>
                    </a:lnTo>
                    <a:lnTo>
                      <a:pt x="1559" y="10741"/>
                    </a:lnTo>
                    <a:lnTo>
                      <a:pt x="1511" y="10863"/>
                    </a:lnTo>
                    <a:lnTo>
                      <a:pt x="1486" y="10984"/>
                    </a:lnTo>
                    <a:lnTo>
                      <a:pt x="1486" y="11106"/>
                    </a:lnTo>
                    <a:lnTo>
                      <a:pt x="1511" y="11228"/>
                    </a:lnTo>
                    <a:lnTo>
                      <a:pt x="1559" y="11350"/>
                    </a:lnTo>
                    <a:lnTo>
                      <a:pt x="1608" y="11472"/>
                    </a:lnTo>
                    <a:lnTo>
                      <a:pt x="1705" y="11569"/>
                    </a:lnTo>
                    <a:lnTo>
                      <a:pt x="2387" y="12251"/>
                    </a:lnTo>
                    <a:lnTo>
                      <a:pt x="2387" y="12251"/>
                    </a:lnTo>
                    <a:lnTo>
                      <a:pt x="2485" y="12348"/>
                    </a:lnTo>
                    <a:lnTo>
                      <a:pt x="2582" y="12397"/>
                    </a:lnTo>
                    <a:lnTo>
                      <a:pt x="2728" y="12446"/>
                    </a:lnTo>
                    <a:lnTo>
                      <a:pt x="2850" y="12470"/>
                    </a:lnTo>
                    <a:lnTo>
                      <a:pt x="2972" y="12470"/>
                    </a:lnTo>
                    <a:lnTo>
                      <a:pt x="3094" y="12421"/>
                    </a:lnTo>
                    <a:lnTo>
                      <a:pt x="3215" y="12373"/>
                    </a:lnTo>
                    <a:lnTo>
                      <a:pt x="3337" y="12324"/>
                    </a:lnTo>
                    <a:lnTo>
                      <a:pt x="4482" y="11423"/>
                    </a:lnTo>
                    <a:lnTo>
                      <a:pt x="4482" y="11423"/>
                    </a:lnTo>
                    <a:lnTo>
                      <a:pt x="4750" y="11545"/>
                    </a:lnTo>
                    <a:lnTo>
                      <a:pt x="5018" y="11691"/>
                    </a:lnTo>
                    <a:lnTo>
                      <a:pt x="5310" y="11788"/>
                    </a:lnTo>
                    <a:lnTo>
                      <a:pt x="5602" y="11886"/>
                    </a:lnTo>
                    <a:lnTo>
                      <a:pt x="5773" y="13322"/>
                    </a:lnTo>
                    <a:lnTo>
                      <a:pt x="5773" y="13322"/>
                    </a:lnTo>
                    <a:lnTo>
                      <a:pt x="5797" y="13444"/>
                    </a:lnTo>
                    <a:lnTo>
                      <a:pt x="5846" y="13566"/>
                    </a:lnTo>
                    <a:lnTo>
                      <a:pt x="5919" y="13688"/>
                    </a:lnTo>
                    <a:lnTo>
                      <a:pt x="6016" y="13785"/>
                    </a:lnTo>
                    <a:lnTo>
                      <a:pt x="6114" y="13858"/>
                    </a:lnTo>
                    <a:lnTo>
                      <a:pt x="6235" y="13907"/>
                    </a:lnTo>
                    <a:lnTo>
                      <a:pt x="6357" y="13956"/>
                    </a:lnTo>
                    <a:lnTo>
                      <a:pt x="6479" y="13956"/>
                    </a:lnTo>
                    <a:lnTo>
                      <a:pt x="7453" y="13956"/>
                    </a:lnTo>
                    <a:lnTo>
                      <a:pt x="7453" y="13956"/>
                    </a:lnTo>
                    <a:lnTo>
                      <a:pt x="7575" y="13956"/>
                    </a:lnTo>
                    <a:lnTo>
                      <a:pt x="7721" y="13907"/>
                    </a:lnTo>
                    <a:lnTo>
                      <a:pt x="7818" y="13858"/>
                    </a:lnTo>
                    <a:lnTo>
                      <a:pt x="7940" y="13785"/>
                    </a:lnTo>
                    <a:lnTo>
                      <a:pt x="8013" y="13688"/>
                    </a:lnTo>
                    <a:lnTo>
                      <a:pt x="8086" y="13566"/>
                    </a:lnTo>
                    <a:lnTo>
                      <a:pt x="8135" y="13444"/>
                    </a:lnTo>
                    <a:lnTo>
                      <a:pt x="8159" y="13322"/>
                    </a:lnTo>
                    <a:lnTo>
                      <a:pt x="8330" y="11886"/>
                    </a:lnTo>
                    <a:lnTo>
                      <a:pt x="8330" y="11886"/>
                    </a:lnTo>
                    <a:lnTo>
                      <a:pt x="8622" y="11788"/>
                    </a:lnTo>
                    <a:lnTo>
                      <a:pt x="8914" y="11691"/>
                    </a:lnTo>
                    <a:lnTo>
                      <a:pt x="9207" y="11545"/>
                    </a:lnTo>
                    <a:lnTo>
                      <a:pt x="9475" y="11423"/>
                    </a:lnTo>
                    <a:lnTo>
                      <a:pt x="10619" y="12324"/>
                    </a:lnTo>
                    <a:lnTo>
                      <a:pt x="10619" y="12324"/>
                    </a:lnTo>
                    <a:lnTo>
                      <a:pt x="10717" y="12373"/>
                    </a:lnTo>
                    <a:lnTo>
                      <a:pt x="10838" y="12421"/>
                    </a:lnTo>
                    <a:lnTo>
                      <a:pt x="10960" y="12470"/>
                    </a:lnTo>
                    <a:lnTo>
                      <a:pt x="11106" y="12470"/>
                    </a:lnTo>
                    <a:lnTo>
                      <a:pt x="11228" y="12446"/>
                    </a:lnTo>
                    <a:lnTo>
                      <a:pt x="11350" y="12397"/>
                    </a:lnTo>
                    <a:lnTo>
                      <a:pt x="11472" y="12348"/>
                    </a:lnTo>
                    <a:lnTo>
                      <a:pt x="11569" y="12251"/>
                    </a:lnTo>
                    <a:lnTo>
                      <a:pt x="12251" y="11569"/>
                    </a:lnTo>
                    <a:lnTo>
                      <a:pt x="12251" y="11569"/>
                    </a:lnTo>
                    <a:lnTo>
                      <a:pt x="12324" y="11472"/>
                    </a:lnTo>
                    <a:lnTo>
                      <a:pt x="12397" y="11350"/>
                    </a:lnTo>
                    <a:lnTo>
                      <a:pt x="12422" y="11228"/>
                    </a:lnTo>
                    <a:lnTo>
                      <a:pt x="12446" y="11106"/>
                    </a:lnTo>
                    <a:lnTo>
                      <a:pt x="12446" y="10984"/>
                    </a:lnTo>
                    <a:lnTo>
                      <a:pt x="12422" y="10863"/>
                    </a:lnTo>
                    <a:lnTo>
                      <a:pt x="12373" y="10741"/>
                    </a:lnTo>
                    <a:lnTo>
                      <a:pt x="12300" y="10619"/>
                    </a:lnTo>
                    <a:lnTo>
                      <a:pt x="11399" y="9474"/>
                    </a:lnTo>
                    <a:lnTo>
                      <a:pt x="11399" y="9474"/>
                    </a:lnTo>
                    <a:lnTo>
                      <a:pt x="11545" y="9206"/>
                    </a:lnTo>
                    <a:lnTo>
                      <a:pt x="11667" y="8914"/>
                    </a:lnTo>
                    <a:lnTo>
                      <a:pt x="11788" y="8646"/>
                    </a:lnTo>
                    <a:lnTo>
                      <a:pt x="11861" y="8354"/>
                    </a:lnTo>
                    <a:lnTo>
                      <a:pt x="13323" y="8184"/>
                    </a:lnTo>
                    <a:lnTo>
                      <a:pt x="13323" y="8184"/>
                    </a:lnTo>
                    <a:lnTo>
                      <a:pt x="13444" y="8159"/>
                    </a:lnTo>
                    <a:lnTo>
                      <a:pt x="13566" y="8111"/>
                    </a:lnTo>
                    <a:lnTo>
                      <a:pt x="13664" y="8037"/>
                    </a:lnTo>
                    <a:lnTo>
                      <a:pt x="13761" y="7940"/>
                    </a:lnTo>
                    <a:lnTo>
                      <a:pt x="13834" y="7843"/>
                    </a:lnTo>
                    <a:lnTo>
                      <a:pt x="13907" y="7721"/>
                    </a:lnTo>
                    <a:lnTo>
                      <a:pt x="13932" y="7599"/>
                    </a:lnTo>
                    <a:lnTo>
                      <a:pt x="13956" y="7453"/>
                    </a:lnTo>
                    <a:lnTo>
                      <a:pt x="13956" y="6503"/>
                    </a:lnTo>
                    <a:lnTo>
                      <a:pt x="13956" y="6503"/>
                    </a:lnTo>
                    <a:lnTo>
                      <a:pt x="13932" y="6381"/>
                    </a:lnTo>
                    <a:lnTo>
                      <a:pt x="13907" y="6235"/>
                    </a:lnTo>
                    <a:lnTo>
                      <a:pt x="13834" y="6138"/>
                    </a:lnTo>
                    <a:lnTo>
                      <a:pt x="13761" y="6016"/>
                    </a:lnTo>
                    <a:lnTo>
                      <a:pt x="13664" y="5943"/>
                    </a:lnTo>
                    <a:lnTo>
                      <a:pt x="13566" y="5870"/>
                    </a:lnTo>
                    <a:lnTo>
                      <a:pt x="13444" y="5821"/>
                    </a:lnTo>
                    <a:lnTo>
                      <a:pt x="13323" y="5772"/>
                    </a:lnTo>
                    <a:lnTo>
                      <a:pt x="13323" y="5772"/>
                    </a:lnTo>
                    <a:close/>
                    <a:moveTo>
                      <a:pt x="8573" y="8598"/>
                    </a:moveTo>
                    <a:lnTo>
                      <a:pt x="8573" y="8598"/>
                    </a:lnTo>
                    <a:lnTo>
                      <a:pt x="8403" y="8744"/>
                    </a:lnTo>
                    <a:lnTo>
                      <a:pt x="8232" y="8890"/>
                    </a:lnTo>
                    <a:lnTo>
                      <a:pt x="8038" y="8987"/>
                    </a:lnTo>
                    <a:lnTo>
                      <a:pt x="7818" y="9085"/>
                    </a:lnTo>
                    <a:lnTo>
                      <a:pt x="7624" y="9158"/>
                    </a:lnTo>
                    <a:lnTo>
                      <a:pt x="7404" y="9206"/>
                    </a:lnTo>
                    <a:lnTo>
                      <a:pt x="7185" y="9231"/>
                    </a:lnTo>
                    <a:lnTo>
                      <a:pt x="6966" y="9255"/>
                    </a:lnTo>
                    <a:lnTo>
                      <a:pt x="6747" y="9231"/>
                    </a:lnTo>
                    <a:lnTo>
                      <a:pt x="6528" y="9206"/>
                    </a:lnTo>
                    <a:lnTo>
                      <a:pt x="6333" y="9158"/>
                    </a:lnTo>
                    <a:lnTo>
                      <a:pt x="6114" y="9085"/>
                    </a:lnTo>
                    <a:lnTo>
                      <a:pt x="5919" y="8987"/>
                    </a:lnTo>
                    <a:lnTo>
                      <a:pt x="5724" y="8890"/>
                    </a:lnTo>
                    <a:lnTo>
                      <a:pt x="5529" y="8744"/>
                    </a:lnTo>
                    <a:lnTo>
                      <a:pt x="5359" y="8598"/>
                    </a:lnTo>
                    <a:lnTo>
                      <a:pt x="5359" y="8598"/>
                    </a:lnTo>
                    <a:lnTo>
                      <a:pt x="5212" y="8427"/>
                    </a:lnTo>
                    <a:lnTo>
                      <a:pt x="5066" y="8232"/>
                    </a:lnTo>
                    <a:lnTo>
                      <a:pt x="4969" y="8037"/>
                    </a:lnTo>
                    <a:lnTo>
                      <a:pt x="4871" y="7843"/>
                    </a:lnTo>
                    <a:lnTo>
                      <a:pt x="4798" y="7623"/>
                    </a:lnTo>
                    <a:lnTo>
                      <a:pt x="4750" y="7404"/>
                    </a:lnTo>
                    <a:lnTo>
                      <a:pt x="4701" y="7209"/>
                    </a:lnTo>
                    <a:lnTo>
                      <a:pt x="4701" y="6990"/>
                    </a:lnTo>
                    <a:lnTo>
                      <a:pt x="4701" y="6771"/>
                    </a:lnTo>
                    <a:lnTo>
                      <a:pt x="4750" y="6552"/>
                    </a:lnTo>
                    <a:lnTo>
                      <a:pt x="4798" y="6333"/>
                    </a:lnTo>
                    <a:lnTo>
                      <a:pt x="4871" y="6138"/>
                    </a:lnTo>
                    <a:lnTo>
                      <a:pt x="4969" y="5919"/>
                    </a:lnTo>
                    <a:lnTo>
                      <a:pt x="5066" y="5724"/>
                    </a:lnTo>
                    <a:lnTo>
                      <a:pt x="5212" y="5553"/>
                    </a:lnTo>
                    <a:lnTo>
                      <a:pt x="5359" y="5383"/>
                    </a:lnTo>
                    <a:lnTo>
                      <a:pt x="5359" y="5383"/>
                    </a:lnTo>
                    <a:lnTo>
                      <a:pt x="5529" y="5212"/>
                    </a:lnTo>
                    <a:lnTo>
                      <a:pt x="5724" y="5091"/>
                    </a:lnTo>
                    <a:lnTo>
                      <a:pt x="5919" y="4969"/>
                    </a:lnTo>
                    <a:lnTo>
                      <a:pt x="6114" y="4871"/>
                    </a:lnTo>
                    <a:lnTo>
                      <a:pt x="6333" y="4798"/>
                    </a:lnTo>
                    <a:lnTo>
                      <a:pt x="6528" y="4750"/>
                    </a:lnTo>
                    <a:lnTo>
                      <a:pt x="6747" y="4725"/>
                    </a:lnTo>
                    <a:lnTo>
                      <a:pt x="6966" y="4701"/>
                    </a:lnTo>
                    <a:lnTo>
                      <a:pt x="7185" y="4725"/>
                    </a:lnTo>
                    <a:lnTo>
                      <a:pt x="7404" y="4750"/>
                    </a:lnTo>
                    <a:lnTo>
                      <a:pt x="7624" y="4798"/>
                    </a:lnTo>
                    <a:lnTo>
                      <a:pt x="7818" y="4871"/>
                    </a:lnTo>
                    <a:lnTo>
                      <a:pt x="8038" y="4969"/>
                    </a:lnTo>
                    <a:lnTo>
                      <a:pt x="8232" y="5091"/>
                    </a:lnTo>
                    <a:lnTo>
                      <a:pt x="8403" y="5212"/>
                    </a:lnTo>
                    <a:lnTo>
                      <a:pt x="8573" y="5383"/>
                    </a:lnTo>
                    <a:lnTo>
                      <a:pt x="8573" y="5383"/>
                    </a:lnTo>
                    <a:lnTo>
                      <a:pt x="8744" y="5553"/>
                    </a:lnTo>
                    <a:lnTo>
                      <a:pt x="8866" y="5724"/>
                    </a:lnTo>
                    <a:lnTo>
                      <a:pt x="8987" y="5919"/>
                    </a:lnTo>
                    <a:lnTo>
                      <a:pt x="9085" y="6138"/>
                    </a:lnTo>
                    <a:lnTo>
                      <a:pt x="9158" y="6333"/>
                    </a:lnTo>
                    <a:lnTo>
                      <a:pt x="9207" y="6552"/>
                    </a:lnTo>
                    <a:lnTo>
                      <a:pt x="9231" y="6771"/>
                    </a:lnTo>
                    <a:lnTo>
                      <a:pt x="9231" y="6990"/>
                    </a:lnTo>
                    <a:lnTo>
                      <a:pt x="9231" y="7209"/>
                    </a:lnTo>
                    <a:lnTo>
                      <a:pt x="9207" y="7404"/>
                    </a:lnTo>
                    <a:lnTo>
                      <a:pt x="9158" y="7623"/>
                    </a:lnTo>
                    <a:lnTo>
                      <a:pt x="9085" y="7843"/>
                    </a:lnTo>
                    <a:lnTo>
                      <a:pt x="8987" y="8037"/>
                    </a:lnTo>
                    <a:lnTo>
                      <a:pt x="8866" y="8232"/>
                    </a:lnTo>
                    <a:lnTo>
                      <a:pt x="8744" y="8427"/>
                    </a:lnTo>
                    <a:lnTo>
                      <a:pt x="8573" y="8598"/>
                    </a:lnTo>
                    <a:lnTo>
                      <a:pt x="8573" y="8598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1986"/>
              <p:cNvSpPr/>
              <p:nvPr/>
            </p:nvSpPr>
            <p:spPr>
              <a:xfrm>
                <a:off x="5566575" y="3193575"/>
                <a:ext cx="198525" cy="198525"/>
              </a:xfrm>
              <a:custGeom>
                <a:avLst/>
                <a:gdLst/>
                <a:ahLst/>
                <a:cxnLst/>
                <a:rect l="0" t="0" r="0" b="0"/>
                <a:pathLst>
                  <a:path w="7941" h="7941" fill="none" extrusionOk="0">
                    <a:moveTo>
                      <a:pt x="7258" y="2144"/>
                    </a:moveTo>
                    <a:lnTo>
                      <a:pt x="6138" y="2388"/>
                    </a:lnTo>
                    <a:lnTo>
                      <a:pt x="6138" y="2388"/>
                    </a:lnTo>
                    <a:lnTo>
                      <a:pt x="6016" y="2217"/>
                    </a:lnTo>
                    <a:lnTo>
                      <a:pt x="5870" y="2071"/>
                    </a:lnTo>
                    <a:lnTo>
                      <a:pt x="6260" y="975"/>
                    </a:lnTo>
                    <a:lnTo>
                      <a:pt x="6260" y="975"/>
                    </a:lnTo>
                    <a:lnTo>
                      <a:pt x="6284" y="902"/>
                    </a:lnTo>
                    <a:lnTo>
                      <a:pt x="6284" y="829"/>
                    </a:lnTo>
                    <a:lnTo>
                      <a:pt x="6260" y="683"/>
                    </a:lnTo>
                    <a:lnTo>
                      <a:pt x="6162" y="561"/>
                    </a:lnTo>
                    <a:lnTo>
                      <a:pt x="6114" y="488"/>
                    </a:lnTo>
                    <a:lnTo>
                      <a:pt x="6065" y="464"/>
                    </a:lnTo>
                    <a:lnTo>
                      <a:pt x="5553" y="196"/>
                    </a:lnTo>
                    <a:lnTo>
                      <a:pt x="5553" y="196"/>
                    </a:lnTo>
                    <a:lnTo>
                      <a:pt x="5480" y="171"/>
                    </a:lnTo>
                    <a:lnTo>
                      <a:pt x="5407" y="171"/>
                    </a:lnTo>
                    <a:lnTo>
                      <a:pt x="5261" y="171"/>
                    </a:lnTo>
                    <a:lnTo>
                      <a:pt x="5115" y="244"/>
                    </a:lnTo>
                    <a:lnTo>
                      <a:pt x="5066" y="293"/>
                    </a:lnTo>
                    <a:lnTo>
                      <a:pt x="5018" y="342"/>
                    </a:lnTo>
                    <a:lnTo>
                      <a:pt x="4384" y="1316"/>
                    </a:lnTo>
                    <a:lnTo>
                      <a:pt x="4384" y="1316"/>
                    </a:lnTo>
                    <a:lnTo>
                      <a:pt x="4165" y="1292"/>
                    </a:lnTo>
                    <a:lnTo>
                      <a:pt x="3970" y="1292"/>
                    </a:lnTo>
                    <a:lnTo>
                      <a:pt x="3483" y="244"/>
                    </a:lnTo>
                    <a:lnTo>
                      <a:pt x="3483" y="244"/>
                    </a:lnTo>
                    <a:lnTo>
                      <a:pt x="3435" y="171"/>
                    </a:lnTo>
                    <a:lnTo>
                      <a:pt x="3386" y="123"/>
                    </a:lnTo>
                    <a:lnTo>
                      <a:pt x="3264" y="50"/>
                    </a:lnTo>
                    <a:lnTo>
                      <a:pt x="3118" y="1"/>
                    </a:lnTo>
                    <a:lnTo>
                      <a:pt x="3045" y="1"/>
                    </a:lnTo>
                    <a:lnTo>
                      <a:pt x="2972" y="25"/>
                    </a:lnTo>
                    <a:lnTo>
                      <a:pt x="2436" y="196"/>
                    </a:lnTo>
                    <a:lnTo>
                      <a:pt x="2436" y="196"/>
                    </a:lnTo>
                    <a:lnTo>
                      <a:pt x="2363" y="220"/>
                    </a:lnTo>
                    <a:lnTo>
                      <a:pt x="2290" y="269"/>
                    </a:lnTo>
                    <a:lnTo>
                      <a:pt x="2192" y="391"/>
                    </a:lnTo>
                    <a:lnTo>
                      <a:pt x="2144" y="537"/>
                    </a:lnTo>
                    <a:lnTo>
                      <a:pt x="2144" y="610"/>
                    </a:lnTo>
                    <a:lnTo>
                      <a:pt x="2144" y="683"/>
                    </a:lnTo>
                    <a:lnTo>
                      <a:pt x="2387" y="1828"/>
                    </a:lnTo>
                    <a:lnTo>
                      <a:pt x="2387" y="1828"/>
                    </a:lnTo>
                    <a:lnTo>
                      <a:pt x="2217" y="1949"/>
                    </a:lnTo>
                    <a:lnTo>
                      <a:pt x="2071" y="2095"/>
                    </a:lnTo>
                    <a:lnTo>
                      <a:pt x="999" y="1681"/>
                    </a:lnTo>
                    <a:lnTo>
                      <a:pt x="999" y="1681"/>
                    </a:lnTo>
                    <a:lnTo>
                      <a:pt x="926" y="1681"/>
                    </a:lnTo>
                    <a:lnTo>
                      <a:pt x="829" y="1657"/>
                    </a:lnTo>
                    <a:lnTo>
                      <a:pt x="682" y="1706"/>
                    </a:lnTo>
                    <a:lnTo>
                      <a:pt x="561" y="1779"/>
                    </a:lnTo>
                    <a:lnTo>
                      <a:pt x="512" y="1828"/>
                    </a:lnTo>
                    <a:lnTo>
                      <a:pt x="463" y="1901"/>
                    </a:lnTo>
                    <a:lnTo>
                      <a:pt x="220" y="2388"/>
                    </a:lnTo>
                    <a:lnTo>
                      <a:pt x="220" y="2388"/>
                    </a:lnTo>
                    <a:lnTo>
                      <a:pt x="195" y="2461"/>
                    </a:lnTo>
                    <a:lnTo>
                      <a:pt x="171" y="2534"/>
                    </a:lnTo>
                    <a:lnTo>
                      <a:pt x="195" y="2704"/>
                    </a:lnTo>
                    <a:lnTo>
                      <a:pt x="244" y="2826"/>
                    </a:lnTo>
                    <a:lnTo>
                      <a:pt x="293" y="2899"/>
                    </a:lnTo>
                    <a:lnTo>
                      <a:pt x="366" y="2948"/>
                    </a:lnTo>
                    <a:lnTo>
                      <a:pt x="1340" y="3581"/>
                    </a:lnTo>
                    <a:lnTo>
                      <a:pt x="1340" y="3581"/>
                    </a:lnTo>
                    <a:lnTo>
                      <a:pt x="1316" y="3776"/>
                    </a:lnTo>
                    <a:lnTo>
                      <a:pt x="1291" y="3995"/>
                    </a:lnTo>
                    <a:lnTo>
                      <a:pt x="244" y="4482"/>
                    </a:lnTo>
                    <a:lnTo>
                      <a:pt x="244" y="4482"/>
                    </a:lnTo>
                    <a:lnTo>
                      <a:pt x="195" y="4507"/>
                    </a:lnTo>
                    <a:lnTo>
                      <a:pt x="122" y="4555"/>
                    </a:lnTo>
                    <a:lnTo>
                      <a:pt x="49" y="4701"/>
                    </a:lnTo>
                    <a:lnTo>
                      <a:pt x="0" y="4848"/>
                    </a:lnTo>
                    <a:lnTo>
                      <a:pt x="25" y="4921"/>
                    </a:lnTo>
                    <a:lnTo>
                      <a:pt x="25" y="4994"/>
                    </a:lnTo>
                    <a:lnTo>
                      <a:pt x="220" y="5530"/>
                    </a:lnTo>
                    <a:lnTo>
                      <a:pt x="220" y="5530"/>
                    </a:lnTo>
                    <a:lnTo>
                      <a:pt x="244" y="5578"/>
                    </a:lnTo>
                    <a:lnTo>
                      <a:pt x="293" y="5651"/>
                    </a:lnTo>
                    <a:lnTo>
                      <a:pt x="390" y="5749"/>
                    </a:lnTo>
                    <a:lnTo>
                      <a:pt x="536" y="5797"/>
                    </a:lnTo>
                    <a:lnTo>
                      <a:pt x="609" y="5797"/>
                    </a:lnTo>
                    <a:lnTo>
                      <a:pt x="682" y="5797"/>
                    </a:lnTo>
                    <a:lnTo>
                      <a:pt x="1827" y="5554"/>
                    </a:lnTo>
                    <a:lnTo>
                      <a:pt x="1827" y="5554"/>
                    </a:lnTo>
                    <a:lnTo>
                      <a:pt x="1949" y="5724"/>
                    </a:lnTo>
                    <a:lnTo>
                      <a:pt x="2095" y="5870"/>
                    </a:lnTo>
                    <a:lnTo>
                      <a:pt x="1705" y="6966"/>
                    </a:lnTo>
                    <a:lnTo>
                      <a:pt x="1705" y="6966"/>
                    </a:lnTo>
                    <a:lnTo>
                      <a:pt x="1681" y="7040"/>
                    </a:lnTo>
                    <a:lnTo>
                      <a:pt x="1681" y="7113"/>
                    </a:lnTo>
                    <a:lnTo>
                      <a:pt x="1705" y="7259"/>
                    </a:lnTo>
                    <a:lnTo>
                      <a:pt x="1778" y="7380"/>
                    </a:lnTo>
                    <a:lnTo>
                      <a:pt x="1851" y="7429"/>
                    </a:lnTo>
                    <a:lnTo>
                      <a:pt x="1900" y="7478"/>
                    </a:lnTo>
                    <a:lnTo>
                      <a:pt x="2412" y="7721"/>
                    </a:lnTo>
                    <a:lnTo>
                      <a:pt x="2412" y="7721"/>
                    </a:lnTo>
                    <a:lnTo>
                      <a:pt x="2485" y="7770"/>
                    </a:lnTo>
                    <a:lnTo>
                      <a:pt x="2558" y="7770"/>
                    </a:lnTo>
                    <a:lnTo>
                      <a:pt x="2704" y="7770"/>
                    </a:lnTo>
                    <a:lnTo>
                      <a:pt x="2850" y="7697"/>
                    </a:lnTo>
                    <a:lnTo>
                      <a:pt x="2899" y="7648"/>
                    </a:lnTo>
                    <a:lnTo>
                      <a:pt x="2947" y="7600"/>
                    </a:lnTo>
                    <a:lnTo>
                      <a:pt x="3581" y="6625"/>
                    </a:lnTo>
                    <a:lnTo>
                      <a:pt x="3581" y="6625"/>
                    </a:lnTo>
                    <a:lnTo>
                      <a:pt x="3800" y="6650"/>
                    </a:lnTo>
                    <a:lnTo>
                      <a:pt x="3995" y="6650"/>
                    </a:lnTo>
                    <a:lnTo>
                      <a:pt x="4482" y="7697"/>
                    </a:lnTo>
                    <a:lnTo>
                      <a:pt x="4482" y="7697"/>
                    </a:lnTo>
                    <a:lnTo>
                      <a:pt x="4531" y="7770"/>
                    </a:lnTo>
                    <a:lnTo>
                      <a:pt x="4579" y="7819"/>
                    </a:lnTo>
                    <a:lnTo>
                      <a:pt x="4701" y="7892"/>
                    </a:lnTo>
                    <a:lnTo>
                      <a:pt x="4847" y="7941"/>
                    </a:lnTo>
                    <a:lnTo>
                      <a:pt x="4920" y="7941"/>
                    </a:lnTo>
                    <a:lnTo>
                      <a:pt x="4993" y="7916"/>
                    </a:lnTo>
                    <a:lnTo>
                      <a:pt x="5529" y="7746"/>
                    </a:lnTo>
                    <a:lnTo>
                      <a:pt x="5529" y="7746"/>
                    </a:lnTo>
                    <a:lnTo>
                      <a:pt x="5602" y="7721"/>
                    </a:lnTo>
                    <a:lnTo>
                      <a:pt x="5651" y="7673"/>
                    </a:lnTo>
                    <a:lnTo>
                      <a:pt x="5748" y="7551"/>
                    </a:lnTo>
                    <a:lnTo>
                      <a:pt x="5821" y="7405"/>
                    </a:lnTo>
                    <a:lnTo>
                      <a:pt x="5821" y="7332"/>
                    </a:lnTo>
                    <a:lnTo>
                      <a:pt x="5821" y="7259"/>
                    </a:lnTo>
                    <a:lnTo>
                      <a:pt x="5578" y="6114"/>
                    </a:lnTo>
                    <a:lnTo>
                      <a:pt x="5578" y="6114"/>
                    </a:lnTo>
                    <a:lnTo>
                      <a:pt x="5724" y="5992"/>
                    </a:lnTo>
                    <a:lnTo>
                      <a:pt x="5894" y="5846"/>
                    </a:lnTo>
                    <a:lnTo>
                      <a:pt x="6966" y="6260"/>
                    </a:lnTo>
                    <a:lnTo>
                      <a:pt x="6966" y="6260"/>
                    </a:lnTo>
                    <a:lnTo>
                      <a:pt x="7039" y="6260"/>
                    </a:lnTo>
                    <a:lnTo>
                      <a:pt x="7112" y="6285"/>
                    </a:lnTo>
                    <a:lnTo>
                      <a:pt x="7258" y="6236"/>
                    </a:lnTo>
                    <a:lnTo>
                      <a:pt x="7404" y="6163"/>
                    </a:lnTo>
                    <a:lnTo>
                      <a:pt x="7453" y="6114"/>
                    </a:lnTo>
                    <a:lnTo>
                      <a:pt x="7502" y="6041"/>
                    </a:lnTo>
                    <a:lnTo>
                      <a:pt x="7745" y="5530"/>
                    </a:lnTo>
                    <a:lnTo>
                      <a:pt x="7745" y="5530"/>
                    </a:lnTo>
                    <a:lnTo>
                      <a:pt x="7770" y="5481"/>
                    </a:lnTo>
                    <a:lnTo>
                      <a:pt x="7794" y="5383"/>
                    </a:lnTo>
                    <a:lnTo>
                      <a:pt x="7770" y="5237"/>
                    </a:lnTo>
                    <a:lnTo>
                      <a:pt x="7697" y="5115"/>
                    </a:lnTo>
                    <a:lnTo>
                      <a:pt x="7648" y="5042"/>
                    </a:lnTo>
                    <a:lnTo>
                      <a:pt x="7599" y="4994"/>
                    </a:lnTo>
                    <a:lnTo>
                      <a:pt x="6625" y="4360"/>
                    </a:lnTo>
                    <a:lnTo>
                      <a:pt x="6625" y="4360"/>
                    </a:lnTo>
                    <a:lnTo>
                      <a:pt x="6649" y="4166"/>
                    </a:lnTo>
                    <a:lnTo>
                      <a:pt x="6649" y="3946"/>
                    </a:lnTo>
                    <a:lnTo>
                      <a:pt x="7697" y="3459"/>
                    </a:lnTo>
                    <a:lnTo>
                      <a:pt x="7697" y="3459"/>
                    </a:lnTo>
                    <a:lnTo>
                      <a:pt x="7770" y="3435"/>
                    </a:lnTo>
                    <a:lnTo>
                      <a:pt x="7843" y="3386"/>
                    </a:lnTo>
                    <a:lnTo>
                      <a:pt x="7916" y="3240"/>
                    </a:lnTo>
                    <a:lnTo>
                      <a:pt x="7940" y="3094"/>
                    </a:lnTo>
                    <a:lnTo>
                      <a:pt x="7940" y="3021"/>
                    </a:lnTo>
                    <a:lnTo>
                      <a:pt x="7940" y="2948"/>
                    </a:lnTo>
                    <a:lnTo>
                      <a:pt x="7745" y="2412"/>
                    </a:lnTo>
                    <a:lnTo>
                      <a:pt x="7745" y="2412"/>
                    </a:lnTo>
                    <a:lnTo>
                      <a:pt x="7721" y="2339"/>
                    </a:lnTo>
                    <a:lnTo>
                      <a:pt x="7672" y="2290"/>
                    </a:lnTo>
                    <a:lnTo>
                      <a:pt x="7551" y="2193"/>
                    </a:lnTo>
                    <a:lnTo>
                      <a:pt x="7429" y="2144"/>
                    </a:lnTo>
                    <a:lnTo>
                      <a:pt x="7356" y="2144"/>
                    </a:lnTo>
                    <a:lnTo>
                      <a:pt x="7258" y="2144"/>
                    </a:lnTo>
                    <a:lnTo>
                      <a:pt x="7258" y="2144"/>
                    </a:lnTo>
                    <a:close/>
                    <a:moveTo>
                      <a:pt x="5480" y="4726"/>
                    </a:moveTo>
                    <a:lnTo>
                      <a:pt x="5480" y="4726"/>
                    </a:lnTo>
                    <a:lnTo>
                      <a:pt x="5383" y="4872"/>
                    </a:lnTo>
                    <a:lnTo>
                      <a:pt x="5286" y="4994"/>
                    </a:lnTo>
                    <a:lnTo>
                      <a:pt x="5188" y="5140"/>
                    </a:lnTo>
                    <a:lnTo>
                      <a:pt x="5066" y="5237"/>
                    </a:lnTo>
                    <a:lnTo>
                      <a:pt x="4945" y="5335"/>
                    </a:lnTo>
                    <a:lnTo>
                      <a:pt x="4798" y="5432"/>
                    </a:lnTo>
                    <a:lnTo>
                      <a:pt x="4652" y="5505"/>
                    </a:lnTo>
                    <a:lnTo>
                      <a:pt x="4506" y="5554"/>
                    </a:lnTo>
                    <a:lnTo>
                      <a:pt x="4360" y="5603"/>
                    </a:lnTo>
                    <a:lnTo>
                      <a:pt x="4190" y="5627"/>
                    </a:lnTo>
                    <a:lnTo>
                      <a:pt x="4043" y="5651"/>
                    </a:lnTo>
                    <a:lnTo>
                      <a:pt x="3873" y="5627"/>
                    </a:lnTo>
                    <a:lnTo>
                      <a:pt x="3702" y="5627"/>
                    </a:lnTo>
                    <a:lnTo>
                      <a:pt x="3556" y="5578"/>
                    </a:lnTo>
                    <a:lnTo>
                      <a:pt x="3386" y="5530"/>
                    </a:lnTo>
                    <a:lnTo>
                      <a:pt x="3240" y="5456"/>
                    </a:lnTo>
                    <a:lnTo>
                      <a:pt x="3240" y="5456"/>
                    </a:lnTo>
                    <a:lnTo>
                      <a:pt x="3094" y="5383"/>
                    </a:lnTo>
                    <a:lnTo>
                      <a:pt x="2947" y="5286"/>
                    </a:lnTo>
                    <a:lnTo>
                      <a:pt x="2826" y="5164"/>
                    </a:lnTo>
                    <a:lnTo>
                      <a:pt x="2704" y="5067"/>
                    </a:lnTo>
                    <a:lnTo>
                      <a:pt x="2606" y="4921"/>
                    </a:lnTo>
                    <a:lnTo>
                      <a:pt x="2533" y="4799"/>
                    </a:lnTo>
                    <a:lnTo>
                      <a:pt x="2460" y="4653"/>
                    </a:lnTo>
                    <a:lnTo>
                      <a:pt x="2387" y="4507"/>
                    </a:lnTo>
                    <a:lnTo>
                      <a:pt x="2363" y="4336"/>
                    </a:lnTo>
                    <a:lnTo>
                      <a:pt x="2314" y="4190"/>
                    </a:lnTo>
                    <a:lnTo>
                      <a:pt x="2314" y="4020"/>
                    </a:lnTo>
                    <a:lnTo>
                      <a:pt x="2314" y="3873"/>
                    </a:lnTo>
                    <a:lnTo>
                      <a:pt x="2339" y="3703"/>
                    </a:lnTo>
                    <a:lnTo>
                      <a:pt x="2363" y="3532"/>
                    </a:lnTo>
                    <a:lnTo>
                      <a:pt x="2412" y="3386"/>
                    </a:lnTo>
                    <a:lnTo>
                      <a:pt x="2485" y="3216"/>
                    </a:lnTo>
                    <a:lnTo>
                      <a:pt x="2485" y="3216"/>
                    </a:lnTo>
                    <a:lnTo>
                      <a:pt x="2582" y="3070"/>
                    </a:lnTo>
                    <a:lnTo>
                      <a:pt x="2680" y="2948"/>
                    </a:lnTo>
                    <a:lnTo>
                      <a:pt x="2777" y="2802"/>
                    </a:lnTo>
                    <a:lnTo>
                      <a:pt x="2899" y="2704"/>
                    </a:lnTo>
                    <a:lnTo>
                      <a:pt x="3020" y="2607"/>
                    </a:lnTo>
                    <a:lnTo>
                      <a:pt x="3167" y="2509"/>
                    </a:lnTo>
                    <a:lnTo>
                      <a:pt x="3313" y="2436"/>
                    </a:lnTo>
                    <a:lnTo>
                      <a:pt x="3459" y="2388"/>
                    </a:lnTo>
                    <a:lnTo>
                      <a:pt x="3605" y="2339"/>
                    </a:lnTo>
                    <a:lnTo>
                      <a:pt x="3775" y="2315"/>
                    </a:lnTo>
                    <a:lnTo>
                      <a:pt x="3922" y="2290"/>
                    </a:lnTo>
                    <a:lnTo>
                      <a:pt x="4092" y="2315"/>
                    </a:lnTo>
                    <a:lnTo>
                      <a:pt x="4263" y="2315"/>
                    </a:lnTo>
                    <a:lnTo>
                      <a:pt x="4409" y="2363"/>
                    </a:lnTo>
                    <a:lnTo>
                      <a:pt x="4579" y="2412"/>
                    </a:lnTo>
                    <a:lnTo>
                      <a:pt x="4725" y="2485"/>
                    </a:lnTo>
                    <a:lnTo>
                      <a:pt x="4725" y="2485"/>
                    </a:lnTo>
                    <a:lnTo>
                      <a:pt x="4871" y="2558"/>
                    </a:lnTo>
                    <a:lnTo>
                      <a:pt x="5018" y="2656"/>
                    </a:lnTo>
                    <a:lnTo>
                      <a:pt x="5139" y="2777"/>
                    </a:lnTo>
                    <a:lnTo>
                      <a:pt x="5261" y="2875"/>
                    </a:lnTo>
                    <a:lnTo>
                      <a:pt x="5359" y="3021"/>
                    </a:lnTo>
                    <a:lnTo>
                      <a:pt x="5432" y="3143"/>
                    </a:lnTo>
                    <a:lnTo>
                      <a:pt x="5505" y="3289"/>
                    </a:lnTo>
                    <a:lnTo>
                      <a:pt x="5578" y="3435"/>
                    </a:lnTo>
                    <a:lnTo>
                      <a:pt x="5602" y="3605"/>
                    </a:lnTo>
                    <a:lnTo>
                      <a:pt x="5626" y="3752"/>
                    </a:lnTo>
                    <a:lnTo>
                      <a:pt x="5651" y="3922"/>
                    </a:lnTo>
                    <a:lnTo>
                      <a:pt x="5651" y="4068"/>
                    </a:lnTo>
                    <a:lnTo>
                      <a:pt x="5626" y="4239"/>
                    </a:lnTo>
                    <a:lnTo>
                      <a:pt x="5602" y="4409"/>
                    </a:lnTo>
                    <a:lnTo>
                      <a:pt x="5553" y="4555"/>
                    </a:lnTo>
                    <a:lnTo>
                      <a:pt x="5480" y="4726"/>
                    </a:lnTo>
                    <a:lnTo>
                      <a:pt x="5480" y="4726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" name="Shape 2031"/>
            <p:cNvGrpSpPr/>
            <p:nvPr/>
          </p:nvGrpSpPr>
          <p:grpSpPr>
            <a:xfrm>
              <a:off x="4772625" y="2954798"/>
              <a:ext cx="353136" cy="313737"/>
              <a:chOff x="5292575" y="3681900"/>
              <a:chExt cx="420150" cy="373275"/>
            </a:xfrm>
          </p:grpSpPr>
          <p:sp>
            <p:nvSpPr>
              <p:cNvPr id="38" name="Shape 2032"/>
              <p:cNvSpPr/>
              <p:nvPr/>
            </p:nvSpPr>
            <p:spPr>
              <a:xfrm>
                <a:off x="5292575" y="3706875"/>
                <a:ext cx="420150" cy="266700"/>
              </a:xfrm>
              <a:custGeom>
                <a:avLst/>
                <a:gdLst/>
                <a:ahLst/>
                <a:cxnLst/>
                <a:rect l="0" t="0" r="0" b="0"/>
                <a:pathLst>
                  <a:path w="16806" h="10668" fill="none" extrusionOk="0">
                    <a:moveTo>
                      <a:pt x="16319" y="0"/>
                    </a:moveTo>
                    <a:lnTo>
                      <a:pt x="488" y="0"/>
                    </a:lnTo>
                    <a:lnTo>
                      <a:pt x="488" y="0"/>
                    </a:lnTo>
                    <a:lnTo>
                      <a:pt x="390" y="0"/>
                    </a:lnTo>
                    <a:lnTo>
                      <a:pt x="293" y="25"/>
                    </a:lnTo>
                    <a:lnTo>
                      <a:pt x="196" y="73"/>
                    </a:lnTo>
                    <a:lnTo>
                      <a:pt x="123" y="146"/>
                    </a:lnTo>
                    <a:lnTo>
                      <a:pt x="74" y="219"/>
                    </a:lnTo>
                    <a:lnTo>
                      <a:pt x="25" y="292"/>
                    </a:lnTo>
                    <a:lnTo>
                      <a:pt x="1" y="390"/>
                    </a:lnTo>
                    <a:lnTo>
                      <a:pt x="1" y="487"/>
                    </a:lnTo>
                    <a:lnTo>
                      <a:pt x="1" y="10181"/>
                    </a:lnTo>
                    <a:lnTo>
                      <a:pt x="1" y="10181"/>
                    </a:lnTo>
                    <a:lnTo>
                      <a:pt x="1" y="10278"/>
                    </a:lnTo>
                    <a:lnTo>
                      <a:pt x="25" y="10375"/>
                    </a:lnTo>
                    <a:lnTo>
                      <a:pt x="74" y="10448"/>
                    </a:lnTo>
                    <a:lnTo>
                      <a:pt x="123" y="10522"/>
                    </a:lnTo>
                    <a:lnTo>
                      <a:pt x="196" y="10570"/>
                    </a:lnTo>
                    <a:lnTo>
                      <a:pt x="293" y="10619"/>
                    </a:lnTo>
                    <a:lnTo>
                      <a:pt x="390" y="10643"/>
                    </a:lnTo>
                    <a:lnTo>
                      <a:pt x="488" y="10668"/>
                    </a:lnTo>
                    <a:lnTo>
                      <a:pt x="16319" y="10668"/>
                    </a:lnTo>
                    <a:lnTo>
                      <a:pt x="16319" y="10668"/>
                    </a:lnTo>
                    <a:lnTo>
                      <a:pt x="16416" y="10643"/>
                    </a:lnTo>
                    <a:lnTo>
                      <a:pt x="16513" y="10619"/>
                    </a:lnTo>
                    <a:lnTo>
                      <a:pt x="16611" y="10570"/>
                    </a:lnTo>
                    <a:lnTo>
                      <a:pt x="16684" y="10522"/>
                    </a:lnTo>
                    <a:lnTo>
                      <a:pt x="16733" y="10448"/>
                    </a:lnTo>
                    <a:lnTo>
                      <a:pt x="16781" y="10375"/>
                    </a:lnTo>
                    <a:lnTo>
                      <a:pt x="16806" y="10278"/>
                    </a:lnTo>
                    <a:lnTo>
                      <a:pt x="16806" y="10181"/>
                    </a:lnTo>
                    <a:lnTo>
                      <a:pt x="16806" y="487"/>
                    </a:lnTo>
                    <a:lnTo>
                      <a:pt x="16806" y="487"/>
                    </a:lnTo>
                    <a:lnTo>
                      <a:pt x="16806" y="390"/>
                    </a:lnTo>
                    <a:lnTo>
                      <a:pt x="16781" y="292"/>
                    </a:lnTo>
                    <a:lnTo>
                      <a:pt x="16733" y="219"/>
                    </a:lnTo>
                    <a:lnTo>
                      <a:pt x="16684" y="146"/>
                    </a:lnTo>
                    <a:lnTo>
                      <a:pt x="16611" y="73"/>
                    </a:lnTo>
                    <a:lnTo>
                      <a:pt x="16513" y="25"/>
                    </a:lnTo>
                    <a:lnTo>
                      <a:pt x="16416" y="0"/>
                    </a:lnTo>
                    <a:lnTo>
                      <a:pt x="16319" y="0"/>
                    </a:lnTo>
                    <a:lnTo>
                      <a:pt x="1631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2033"/>
              <p:cNvSpPr/>
              <p:nvPr/>
            </p:nvSpPr>
            <p:spPr>
              <a:xfrm>
                <a:off x="5490475" y="3681900"/>
                <a:ext cx="24375" cy="25000"/>
              </a:xfrm>
              <a:custGeom>
                <a:avLst/>
                <a:gdLst/>
                <a:ahLst/>
                <a:cxnLst/>
                <a:rect l="0" t="0" r="0" b="0"/>
                <a:pathLst>
                  <a:path w="975" h="1000" fill="none" extrusionOk="0">
                    <a:moveTo>
                      <a:pt x="974" y="999"/>
                    </a:moveTo>
                    <a:lnTo>
                      <a:pt x="974" y="488"/>
                    </a:lnTo>
                    <a:lnTo>
                      <a:pt x="974" y="488"/>
                    </a:lnTo>
                    <a:lnTo>
                      <a:pt x="974" y="390"/>
                    </a:lnTo>
                    <a:lnTo>
                      <a:pt x="926" y="293"/>
                    </a:lnTo>
                    <a:lnTo>
                      <a:pt x="901" y="220"/>
                    </a:lnTo>
                    <a:lnTo>
                      <a:pt x="828" y="147"/>
                    </a:lnTo>
                    <a:lnTo>
                      <a:pt x="755" y="74"/>
                    </a:lnTo>
                    <a:lnTo>
                      <a:pt x="682" y="49"/>
                    </a:lnTo>
                    <a:lnTo>
                      <a:pt x="585" y="1"/>
                    </a:ln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292" y="49"/>
                    </a:lnTo>
                    <a:lnTo>
                      <a:pt x="219" y="74"/>
                    </a:lnTo>
                    <a:lnTo>
                      <a:pt x="146" y="147"/>
                    </a:lnTo>
                    <a:lnTo>
                      <a:pt x="73" y="220"/>
                    </a:lnTo>
                    <a:lnTo>
                      <a:pt x="49" y="293"/>
                    </a:lnTo>
                    <a:lnTo>
                      <a:pt x="0" y="390"/>
                    </a:lnTo>
                    <a:lnTo>
                      <a:pt x="0" y="488"/>
                    </a:lnTo>
                    <a:lnTo>
                      <a:pt x="0" y="999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" name="Shape 2034"/>
              <p:cNvSpPr/>
              <p:nvPr/>
            </p:nvSpPr>
            <p:spPr>
              <a:xfrm>
                <a:off x="5358350" y="3973550"/>
                <a:ext cx="60900" cy="81625"/>
              </a:xfrm>
              <a:custGeom>
                <a:avLst/>
                <a:gdLst/>
                <a:ahLst/>
                <a:cxnLst/>
                <a:rect l="0" t="0" r="0" b="0"/>
                <a:pathLst>
                  <a:path w="2436" h="3265" fill="none" extrusionOk="0">
                    <a:moveTo>
                      <a:pt x="1340" y="1"/>
                    </a:moveTo>
                    <a:lnTo>
                      <a:pt x="49" y="2558"/>
                    </a:lnTo>
                    <a:lnTo>
                      <a:pt x="49" y="2558"/>
                    </a:lnTo>
                    <a:lnTo>
                      <a:pt x="24" y="2631"/>
                    </a:lnTo>
                    <a:lnTo>
                      <a:pt x="0" y="2728"/>
                    </a:lnTo>
                    <a:lnTo>
                      <a:pt x="0" y="2826"/>
                    </a:lnTo>
                    <a:lnTo>
                      <a:pt x="24" y="2923"/>
                    </a:lnTo>
                    <a:lnTo>
                      <a:pt x="73" y="2996"/>
                    </a:lnTo>
                    <a:lnTo>
                      <a:pt x="122" y="3094"/>
                    </a:lnTo>
                    <a:lnTo>
                      <a:pt x="195" y="3142"/>
                    </a:lnTo>
                    <a:lnTo>
                      <a:pt x="268" y="3215"/>
                    </a:lnTo>
                    <a:lnTo>
                      <a:pt x="268" y="3215"/>
                    </a:lnTo>
                    <a:lnTo>
                      <a:pt x="390" y="3240"/>
                    </a:lnTo>
                    <a:lnTo>
                      <a:pt x="487" y="3264"/>
                    </a:lnTo>
                    <a:lnTo>
                      <a:pt x="487" y="3264"/>
                    </a:lnTo>
                    <a:lnTo>
                      <a:pt x="633" y="3240"/>
                    </a:lnTo>
                    <a:lnTo>
                      <a:pt x="755" y="3191"/>
                    </a:lnTo>
                    <a:lnTo>
                      <a:pt x="853" y="3094"/>
                    </a:lnTo>
                    <a:lnTo>
                      <a:pt x="926" y="2996"/>
                    </a:lnTo>
                    <a:lnTo>
                      <a:pt x="2436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" name="Shape 2035"/>
              <p:cNvSpPr/>
              <p:nvPr/>
            </p:nvSpPr>
            <p:spPr>
              <a:xfrm>
                <a:off x="5586050" y="3973550"/>
                <a:ext cx="60925" cy="81625"/>
              </a:xfrm>
              <a:custGeom>
                <a:avLst/>
                <a:gdLst/>
                <a:ahLst/>
                <a:cxnLst/>
                <a:rect l="0" t="0" r="0" b="0"/>
                <a:pathLst>
                  <a:path w="2437" h="3265" fill="none" extrusionOk="0">
                    <a:moveTo>
                      <a:pt x="1" y="1"/>
                    </a:moveTo>
                    <a:lnTo>
                      <a:pt x="1511" y="2996"/>
                    </a:lnTo>
                    <a:lnTo>
                      <a:pt x="1511" y="2996"/>
                    </a:lnTo>
                    <a:lnTo>
                      <a:pt x="1584" y="3094"/>
                    </a:lnTo>
                    <a:lnTo>
                      <a:pt x="1681" y="3191"/>
                    </a:lnTo>
                    <a:lnTo>
                      <a:pt x="1803" y="3240"/>
                    </a:lnTo>
                    <a:lnTo>
                      <a:pt x="1949" y="3264"/>
                    </a:lnTo>
                    <a:lnTo>
                      <a:pt x="1949" y="3264"/>
                    </a:lnTo>
                    <a:lnTo>
                      <a:pt x="2047" y="3240"/>
                    </a:lnTo>
                    <a:lnTo>
                      <a:pt x="2168" y="3215"/>
                    </a:lnTo>
                    <a:lnTo>
                      <a:pt x="2168" y="3215"/>
                    </a:lnTo>
                    <a:lnTo>
                      <a:pt x="2241" y="3142"/>
                    </a:lnTo>
                    <a:lnTo>
                      <a:pt x="2315" y="3094"/>
                    </a:lnTo>
                    <a:lnTo>
                      <a:pt x="2363" y="2996"/>
                    </a:lnTo>
                    <a:lnTo>
                      <a:pt x="2412" y="2923"/>
                    </a:lnTo>
                    <a:lnTo>
                      <a:pt x="2436" y="2826"/>
                    </a:lnTo>
                    <a:lnTo>
                      <a:pt x="2436" y="2728"/>
                    </a:lnTo>
                    <a:lnTo>
                      <a:pt x="2412" y="2631"/>
                    </a:lnTo>
                    <a:lnTo>
                      <a:pt x="2388" y="2558"/>
                    </a:lnTo>
                    <a:lnTo>
                      <a:pt x="1097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" name="Shape 2036"/>
              <p:cNvSpPr/>
              <p:nvPr/>
            </p:nvSpPr>
            <p:spPr>
              <a:xfrm>
                <a:off x="5316925" y="3731225"/>
                <a:ext cx="371450" cy="218000"/>
              </a:xfrm>
              <a:custGeom>
                <a:avLst/>
                <a:gdLst/>
                <a:ahLst/>
                <a:cxnLst/>
                <a:rect l="0" t="0" r="0" b="0"/>
                <a:pathLst>
                  <a:path w="14858" h="8720" fill="none" extrusionOk="0">
                    <a:moveTo>
                      <a:pt x="1" y="0"/>
                    </a:moveTo>
                    <a:lnTo>
                      <a:pt x="1" y="8719"/>
                    </a:lnTo>
                    <a:lnTo>
                      <a:pt x="14857" y="8719"/>
                    </a:lnTo>
                    <a:lnTo>
                      <a:pt x="14857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" name="Shape 2037"/>
              <p:cNvSpPr/>
              <p:nvPr/>
            </p:nvSpPr>
            <p:spPr>
              <a:xfrm>
                <a:off x="5380250" y="3784800"/>
                <a:ext cx="230200" cy="115725"/>
              </a:xfrm>
              <a:custGeom>
                <a:avLst/>
                <a:gdLst/>
                <a:ahLst/>
                <a:cxnLst/>
                <a:rect l="0" t="0" r="0" b="0"/>
                <a:pathLst>
                  <a:path w="9208" h="4629" fill="none" extrusionOk="0">
                    <a:moveTo>
                      <a:pt x="9207" y="1"/>
                    </a:moveTo>
                    <a:lnTo>
                      <a:pt x="5213" y="3995"/>
                    </a:lnTo>
                    <a:lnTo>
                      <a:pt x="5213" y="3995"/>
                    </a:lnTo>
                    <a:lnTo>
                      <a:pt x="5140" y="4044"/>
                    </a:lnTo>
                    <a:lnTo>
                      <a:pt x="5067" y="4092"/>
                    </a:lnTo>
                    <a:lnTo>
                      <a:pt x="4969" y="4117"/>
                    </a:lnTo>
                    <a:lnTo>
                      <a:pt x="4872" y="4141"/>
                    </a:lnTo>
                    <a:lnTo>
                      <a:pt x="4774" y="4117"/>
                    </a:lnTo>
                    <a:lnTo>
                      <a:pt x="4677" y="4092"/>
                    </a:lnTo>
                    <a:lnTo>
                      <a:pt x="4604" y="4044"/>
                    </a:lnTo>
                    <a:lnTo>
                      <a:pt x="4531" y="3995"/>
                    </a:lnTo>
                    <a:lnTo>
                      <a:pt x="2582" y="2046"/>
                    </a:lnTo>
                    <a:lnTo>
                      <a:pt x="1" y="4628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" name="Shape 2038"/>
              <p:cNvSpPr/>
              <p:nvPr/>
            </p:nvSpPr>
            <p:spPr>
              <a:xfrm>
                <a:off x="5547700" y="3779925"/>
                <a:ext cx="68825" cy="68825"/>
              </a:xfrm>
              <a:custGeom>
                <a:avLst/>
                <a:gdLst/>
                <a:ahLst/>
                <a:cxnLst/>
                <a:rect l="0" t="0" r="0" b="0"/>
                <a:pathLst>
                  <a:path w="2753" h="2753" fill="none" extrusionOk="0">
                    <a:moveTo>
                      <a:pt x="0" y="1"/>
                    </a:moveTo>
                    <a:lnTo>
                      <a:pt x="2265" y="1"/>
                    </a:lnTo>
                    <a:lnTo>
                      <a:pt x="2265" y="1"/>
                    </a:lnTo>
                    <a:lnTo>
                      <a:pt x="2363" y="1"/>
                    </a:lnTo>
                    <a:lnTo>
                      <a:pt x="2460" y="25"/>
                    </a:lnTo>
                    <a:lnTo>
                      <a:pt x="2533" y="74"/>
                    </a:lnTo>
                    <a:lnTo>
                      <a:pt x="2606" y="147"/>
                    </a:lnTo>
                    <a:lnTo>
                      <a:pt x="2680" y="220"/>
                    </a:lnTo>
                    <a:lnTo>
                      <a:pt x="2728" y="293"/>
                    </a:lnTo>
                    <a:lnTo>
                      <a:pt x="2753" y="390"/>
                    </a:lnTo>
                    <a:lnTo>
                      <a:pt x="2753" y="488"/>
                    </a:lnTo>
                    <a:lnTo>
                      <a:pt x="2753" y="2753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" name="Shape 2039"/>
            <p:cNvGrpSpPr/>
            <p:nvPr/>
          </p:nvGrpSpPr>
          <p:grpSpPr>
            <a:xfrm>
              <a:off x="4929231" y="1940184"/>
              <a:ext cx="393059" cy="393059"/>
              <a:chOff x="5941025" y="3634400"/>
              <a:chExt cx="467650" cy="467650"/>
            </a:xfrm>
          </p:grpSpPr>
          <p:sp>
            <p:nvSpPr>
              <p:cNvPr id="32" name="Shape 2040"/>
              <p:cNvSpPr/>
              <p:nvPr/>
            </p:nvSpPr>
            <p:spPr>
              <a:xfrm>
                <a:off x="5941025" y="3634400"/>
                <a:ext cx="467650" cy="467650"/>
              </a:xfrm>
              <a:custGeom>
                <a:avLst/>
                <a:gdLst/>
                <a:ahLst/>
                <a:cxnLst/>
                <a:rect l="0" t="0" r="0" b="0"/>
                <a:pathLst>
                  <a:path w="18706" h="18706" fill="none" extrusionOk="0">
                    <a:moveTo>
                      <a:pt x="9353" y="1"/>
                    </a:moveTo>
                    <a:lnTo>
                      <a:pt x="9353" y="1"/>
                    </a:lnTo>
                    <a:lnTo>
                      <a:pt x="8866" y="25"/>
                    </a:lnTo>
                    <a:lnTo>
                      <a:pt x="8403" y="50"/>
                    </a:lnTo>
                    <a:lnTo>
                      <a:pt x="7940" y="123"/>
                    </a:lnTo>
                    <a:lnTo>
                      <a:pt x="7478" y="196"/>
                    </a:lnTo>
                    <a:lnTo>
                      <a:pt x="7015" y="293"/>
                    </a:lnTo>
                    <a:lnTo>
                      <a:pt x="6577" y="439"/>
                    </a:lnTo>
                    <a:lnTo>
                      <a:pt x="6138" y="585"/>
                    </a:lnTo>
                    <a:lnTo>
                      <a:pt x="5724" y="732"/>
                    </a:lnTo>
                    <a:lnTo>
                      <a:pt x="5310" y="926"/>
                    </a:lnTo>
                    <a:lnTo>
                      <a:pt x="4896" y="1146"/>
                    </a:lnTo>
                    <a:lnTo>
                      <a:pt x="4506" y="1365"/>
                    </a:lnTo>
                    <a:lnTo>
                      <a:pt x="4117" y="1608"/>
                    </a:lnTo>
                    <a:lnTo>
                      <a:pt x="3751" y="1876"/>
                    </a:lnTo>
                    <a:lnTo>
                      <a:pt x="3410" y="2144"/>
                    </a:lnTo>
                    <a:lnTo>
                      <a:pt x="3069" y="2436"/>
                    </a:lnTo>
                    <a:lnTo>
                      <a:pt x="2753" y="2753"/>
                    </a:lnTo>
                    <a:lnTo>
                      <a:pt x="2436" y="3070"/>
                    </a:lnTo>
                    <a:lnTo>
                      <a:pt x="2144" y="3411"/>
                    </a:lnTo>
                    <a:lnTo>
                      <a:pt x="1876" y="3752"/>
                    </a:lnTo>
                    <a:lnTo>
                      <a:pt x="1608" y="4117"/>
                    </a:lnTo>
                    <a:lnTo>
                      <a:pt x="1365" y="4507"/>
                    </a:lnTo>
                    <a:lnTo>
                      <a:pt x="1145" y="4896"/>
                    </a:lnTo>
                    <a:lnTo>
                      <a:pt x="926" y="5310"/>
                    </a:lnTo>
                    <a:lnTo>
                      <a:pt x="731" y="5724"/>
                    </a:lnTo>
                    <a:lnTo>
                      <a:pt x="585" y="6138"/>
                    </a:lnTo>
                    <a:lnTo>
                      <a:pt x="439" y="6577"/>
                    </a:lnTo>
                    <a:lnTo>
                      <a:pt x="293" y="7015"/>
                    </a:lnTo>
                    <a:lnTo>
                      <a:pt x="196" y="7478"/>
                    </a:lnTo>
                    <a:lnTo>
                      <a:pt x="123" y="7941"/>
                    </a:lnTo>
                    <a:lnTo>
                      <a:pt x="49" y="8403"/>
                    </a:lnTo>
                    <a:lnTo>
                      <a:pt x="25" y="8866"/>
                    </a:lnTo>
                    <a:lnTo>
                      <a:pt x="1" y="9353"/>
                    </a:lnTo>
                    <a:lnTo>
                      <a:pt x="1" y="9353"/>
                    </a:lnTo>
                    <a:lnTo>
                      <a:pt x="25" y="9840"/>
                    </a:lnTo>
                    <a:lnTo>
                      <a:pt x="49" y="10303"/>
                    </a:lnTo>
                    <a:lnTo>
                      <a:pt x="123" y="10766"/>
                    </a:lnTo>
                    <a:lnTo>
                      <a:pt x="196" y="11229"/>
                    </a:lnTo>
                    <a:lnTo>
                      <a:pt x="293" y="11691"/>
                    </a:lnTo>
                    <a:lnTo>
                      <a:pt x="439" y="12130"/>
                    </a:lnTo>
                    <a:lnTo>
                      <a:pt x="585" y="12568"/>
                    </a:lnTo>
                    <a:lnTo>
                      <a:pt x="731" y="12982"/>
                    </a:lnTo>
                    <a:lnTo>
                      <a:pt x="926" y="13396"/>
                    </a:lnTo>
                    <a:lnTo>
                      <a:pt x="1145" y="13810"/>
                    </a:lnTo>
                    <a:lnTo>
                      <a:pt x="1365" y="14200"/>
                    </a:lnTo>
                    <a:lnTo>
                      <a:pt x="1608" y="14590"/>
                    </a:lnTo>
                    <a:lnTo>
                      <a:pt x="1876" y="14955"/>
                    </a:lnTo>
                    <a:lnTo>
                      <a:pt x="2144" y="15296"/>
                    </a:lnTo>
                    <a:lnTo>
                      <a:pt x="2436" y="15637"/>
                    </a:lnTo>
                    <a:lnTo>
                      <a:pt x="2753" y="15953"/>
                    </a:lnTo>
                    <a:lnTo>
                      <a:pt x="3069" y="16270"/>
                    </a:lnTo>
                    <a:lnTo>
                      <a:pt x="3410" y="16562"/>
                    </a:lnTo>
                    <a:lnTo>
                      <a:pt x="3751" y="16830"/>
                    </a:lnTo>
                    <a:lnTo>
                      <a:pt x="4117" y="17098"/>
                    </a:lnTo>
                    <a:lnTo>
                      <a:pt x="4506" y="17342"/>
                    </a:lnTo>
                    <a:lnTo>
                      <a:pt x="4896" y="17561"/>
                    </a:lnTo>
                    <a:lnTo>
                      <a:pt x="5310" y="17780"/>
                    </a:lnTo>
                    <a:lnTo>
                      <a:pt x="5724" y="17975"/>
                    </a:lnTo>
                    <a:lnTo>
                      <a:pt x="6138" y="18121"/>
                    </a:lnTo>
                    <a:lnTo>
                      <a:pt x="6577" y="18267"/>
                    </a:lnTo>
                    <a:lnTo>
                      <a:pt x="7015" y="18413"/>
                    </a:lnTo>
                    <a:lnTo>
                      <a:pt x="7478" y="18511"/>
                    </a:lnTo>
                    <a:lnTo>
                      <a:pt x="7940" y="18584"/>
                    </a:lnTo>
                    <a:lnTo>
                      <a:pt x="8403" y="18657"/>
                    </a:lnTo>
                    <a:lnTo>
                      <a:pt x="8866" y="18681"/>
                    </a:lnTo>
                    <a:lnTo>
                      <a:pt x="9353" y="18706"/>
                    </a:lnTo>
                    <a:lnTo>
                      <a:pt x="9353" y="18706"/>
                    </a:lnTo>
                    <a:lnTo>
                      <a:pt x="9840" y="18681"/>
                    </a:lnTo>
                    <a:lnTo>
                      <a:pt x="10303" y="18657"/>
                    </a:lnTo>
                    <a:lnTo>
                      <a:pt x="10766" y="18584"/>
                    </a:lnTo>
                    <a:lnTo>
                      <a:pt x="11228" y="18511"/>
                    </a:lnTo>
                    <a:lnTo>
                      <a:pt x="11691" y="18413"/>
                    </a:lnTo>
                    <a:lnTo>
                      <a:pt x="12130" y="18267"/>
                    </a:lnTo>
                    <a:lnTo>
                      <a:pt x="12568" y="18121"/>
                    </a:lnTo>
                    <a:lnTo>
                      <a:pt x="12982" y="17975"/>
                    </a:lnTo>
                    <a:lnTo>
                      <a:pt x="13396" y="17780"/>
                    </a:lnTo>
                    <a:lnTo>
                      <a:pt x="13810" y="17561"/>
                    </a:lnTo>
                    <a:lnTo>
                      <a:pt x="14200" y="17342"/>
                    </a:lnTo>
                    <a:lnTo>
                      <a:pt x="14589" y="17098"/>
                    </a:lnTo>
                    <a:lnTo>
                      <a:pt x="14955" y="16830"/>
                    </a:lnTo>
                    <a:lnTo>
                      <a:pt x="15296" y="16562"/>
                    </a:lnTo>
                    <a:lnTo>
                      <a:pt x="15637" y="16270"/>
                    </a:lnTo>
                    <a:lnTo>
                      <a:pt x="15953" y="15953"/>
                    </a:lnTo>
                    <a:lnTo>
                      <a:pt x="16270" y="15637"/>
                    </a:lnTo>
                    <a:lnTo>
                      <a:pt x="16562" y="15296"/>
                    </a:lnTo>
                    <a:lnTo>
                      <a:pt x="16830" y="14955"/>
                    </a:lnTo>
                    <a:lnTo>
                      <a:pt x="17098" y="14590"/>
                    </a:lnTo>
                    <a:lnTo>
                      <a:pt x="17341" y="14200"/>
                    </a:lnTo>
                    <a:lnTo>
                      <a:pt x="17561" y="13810"/>
                    </a:lnTo>
                    <a:lnTo>
                      <a:pt x="17780" y="13396"/>
                    </a:lnTo>
                    <a:lnTo>
                      <a:pt x="17975" y="12982"/>
                    </a:lnTo>
                    <a:lnTo>
                      <a:pt x="18121" y="12568"/>
                    </a:lnTo>
                    <a:lnTo>
                      <a:pt x="18267" y="12130"/>
                    </a:lnTo>
                    <a:lnTo>
                      <a:pt x="18413" y="11691"/>
                    </a:lnTo>
                    <a:lnTo>
                      <a:pt x="18511" y="11229"/>
                    </a:lnTo>
                    <a:lnTo>
                      <a:pt x="18584" y="10766"/>
                    </a:lnTo>
                    <a:lnTo>
                      <a:pt x="18657" y="10303"/>
                    </a:lnTo>
                    <a:lnTo>
                      <a:pt x="18681" y="9840"/>
                    </a:lnTo>
                    <a:lnTo>
                      <a:pt x="18705" y="9353"/>
                    </a:lnTo>
                    <a:lnTo>
                      <a:pt x="18705" y="9353"/>
                    </a:lnTo>
                    <a:lnTo>
                      <a:pt x="18681" y="8866"/>
                    </a:lnTo>
                    <a:lnTo>
                      <a:pt x="18657" y="8403"/>
                    </a:lnTo>
                    <a:lnTo>
                      <a:pt x="18584" y="7941"/>
                    </a:lnTo>
                    <a:lnTo>
                      <a:pt x="18511" y="7478"/>
                    </a:lnTo>
                    <a:lnTo>
                      <a:pt x="18413" y="7015"/>
                    </a:lnTo>
                    <a:lnTo>
                      <a:pt x="18267" y="6577"/>
                    </a:lnTo>
                    <a:lnTo>
                      <a:pt x="18121" y="6138"/>
                    </a:lnTo>
                    <a:lnTo>
                      <a:pt x="17975" y="5724"/>
                    </a:lnTo>
                    <a:lnTo>
                      <a:pt x="17780" y="5310"/>
                    </a:lnTo>
                    <a:lnTo>
                      <a:pt x="17561" y="4896"/>
                    </a:lnTo>
                    <a:lnTo>
                      <a:pt x="17341" y="4507"/>
                    </a:lnTo>
                    <a:lnTo>
                      <a:pt x="17098" y="4117"/>
                    </a:lnTo>
                    <a:lnTo>
                      <a:pt x="16830" y="3752"/>
                    </a:lnTo>
                    <a:lnTo>
                      <a:pt x="16562" y="3411"/>
                    </a:lnTo>
                    <a:lnTo>
                      <a:pt x="16270" y="3070"/>
                    </a:lnTo>
                    <a:lnTo>
                      <a:pt x="15953" y="2753"/>
                    </a:lnTo>
                    <a:lnTo>
                      <a:pt x="15637" y="2436"/>
                    </a:lnTo>
                    <a:lnTo>
                      <a:pt x="15296" y="2144"/>
                    </a:lnTo>
                    <a:lnTo>
                      <a:pt x="14955" y="1876"/>
                    </a:lnTo>
                    <a:lnTo>
                      <a:pt x="14589" y="1608"/>
                    </a:lnTo>
                    <a:lnTo>
                      <a:pt x="14200" y="1365"/>
                    </a:lnTo>
                    <a:lnTo>
                      <a:pt x="13810" y="1146"/>
                    </a:lnTo>
                    <a:lnTo>
                      <a:pt x="13396" y="926"/>
                    </a:lnTo>
                    <a:lnTo>
                      <a:pt x="12982" y="732"/>
                    </a:lnTo>
                    <a:lnTo>
                      <a:pt x="12568" y="585"/>
                    </a:lnTo>
                    <a:lnTo>
                      <a:pt x="12130" y="439"/>
                    </a:lnTo>
                    <a:lnTo>
                      <a:pt x="11691" y="293"/>
                    </a:lnTo>
                    <a:lnTo>
                      <a:pt x="11228" y="196"/>
                    </a:lnTo>
                    <a:lnTo>
                      <a:pt x="10766" y="123"/>
                    </a:lnTo>
                    <a:lnTo>
                      <a:pt x="10303" y="50"/>
                    </a:lnTo>
                    <a:lnTo>
                      <a:pt x="9840" y="25"/>
                    </a:lnTo>
                    <a:lnTo>
                      <a:pt x="9353" y="1"/>
                    </a:lnTo>
                    <a:lnTo>
                      <a:pt x="9353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2041"/>
              <p:cNvSpPr/>
              <p:nvPr/>
            </p:nvSpPr>
            <p:spPr>
              <a:xfrm>
                <a:off x="6211975" y="3753150"/>
                <a:ext cx="19525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781" h="756" fill="none" extrusionOk="0">
                    <a:moveTo>
                      <a:pt x="585" y="0"/>
                    </a:moveTo>
                    <a:lnTo>
                      <a:pt x="585" y="0"/>
                    </a:lnTo>
                    <a:lnTo>
                      <a:pt x="658" y="24"/>
                    </a:lnTo>
                    <a:lnTo>
                      <a:pt x="707" y="49"/>
                    </a:lnTo>
                    <a:lnTo>
                      <a:pt x="756" y="122"/>
                    </a:lnTo>
                    <a:lnTo>
                      <a:pt x="780" y="195"/>
                    </a:lnTo>
                    <a:lnTo>
                      <a:pt x="780" y="195"/>
                    </a:lnTo>
                    <a:lnTo>
                      <a:pt x="756" y="268"/>
                    </a:lnTo>
                    <a:lnTo>
                      <a:pt x="707" y="390"/>
                    </a:lnTo>
                    <a:lnTo>
                      <a:pt x="658" y="487"/>
                    </a:lnTo>
                    <a:lnTo>
                      <a:pt x="585" y="560"/>
                    </a:lnTo>
                    <a:lnTo>
                      <a:pt x="585" y="560"/>
                    </a:lnTo>
                    <a:lnTo>
                      <a:pt x="488" y="633"/>
                    </a:lnTo>
                    <a:lnTo>
                      <a:pt x="390" y="706"/>
                    </a:lnTo>
                    <a:lnTo>
                      <a:pt x="293" y="755"/>
                    </a:lnTo>
                    <a:lnTo>
                      <a:pt x="196" y="755"/>
                    </a:lnTo>
                    <a:lnTo>
                      <a:pt x="196" y="755"/>
                    </a:lnTo>
                    <a:lnTo>
                      <a:pt x="122" y="755"/>
                    </a:lnTo>
                    <a:lnTo>
                      <a:pt x="74" y="706"/>
                    </a:lnTo>
                    <a:lnTo>
                      <a:pt x="25" y="633"/>
                    </a:lnTo>
                    <a:lnTo>
                      <a:pt x="1" y="560"/>
                    </a:lnTo>
                    <a:lnTo>
                      <a:pt x="1" y="560"/>
                    </a:lnTo>
                    <a:lnTo>
                      <a:pt x="25" y="487"/>
                    </a:lnTo>
                    <a:lnTo>
                      <a:pt x="74" y="390"/>
                    </a:lnTo>
                    <a:lnTo>
                      <a:pt x="122" y="268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390" y="49"/>
                    </a:lnTo>
                    <a:lnTo>
                      <a:pt x="488" y="24"/>
                    </a:lnTo>
                    <a:lnTo>
                      <a:pt x="585" y="0"/>
                    </a:lnTo>
                    <a:lnTo>
                      <a:pt x="585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" name="Shape 2042"/>
              <p:cNvSpPr/>
              <p:nvPr/>
            </p:nvSpPr>
            <p:spPr>
              <a:xfrm>
                <a:off x="5943475" y="3695900"/>
                <a:ext cx="177800" cy="351350"/>
              </a:xfrm>
              <a:custGeom>
                <a:avLst/>
                <a:gdLst/>
                <a:ahLst/>
                <a:cxnLst/>
                <a:rect l="0" t="0" r="0" b="0"/>
                <a:pathLst>
                  <a:path w="7112" h="14054" fill="none" extrusionOk="0">
                    <a:moveTo>
                      <a:pt x="2582" y="780"/>
                    </a:moveTo>
                    <a:lnTo>
                      <a:pt x="2582" y="780"/>
                    </a:lnTo>
                    <a:lnTo>
                      <a:pt x="2752" y="780"/>
                    </a:lnTo>
                    <a:lnTo>
                      <a:pt x="2752" y="780"/>
                    </a:lnTo>
                    <a:lnTo>
                      <a:pt x="2996" y="780"/>
                    </a:lnTo>
                    <a:lnTo>
                      <a:pt x="3215" y="829"/>
                    </a:lnTo>
                    <a:lnTo>
                      <a:pt x="3386" y="878"/>
                    </a:lnTo>
                    <a:lnTo>
                      <a:pt x="3507" y="951"/>
                    </a:lnTo>
                    <a:lnTo>
                      <a:pt x="3507" y="951"/>
                    </a:lnTo>
                    <a:lnTo>
                      <a:pt x="3605" y="1024"/>
                    </a:lnTo>
                    <a:lnTo>
                      <a:pt x="3702" y="1048"/>
                    </a:lnTo>
                    <a:lnTo>
                      <a:pt x="3800" y="1024"/>
                    </a:lnTo>
                    <a:lnTo>
                      <a:pt x="3897" y="951"/>
                    </a:lnTo>
                    <a:lnTo>
                      <a:pt x="3897" y="951"/>
                    </a:lnTo>
                    <a:lnTo>
                      <a:pt x="3970" y="878"/>
                    </a:lnTo>
                    <a:lnTo>
                      <a:pt x="4092" y="829"/>
                    </a:lnTo>
                    <a:lnTo>
                      <a:pt x="4189" y="780"/>
                    </a:lnTo>
                    <a:lnTo>
                      <a:pt x="4262" y="780"/>
                    </a:lnTo>
                    <a:lnTo>
                      <a:pt x="4262" y="780"/>
                    </a:lnTo>
                    <a:lnTo>
                      <a:pt x="4384" y="731"/>
                    </a:lnTo>
                    <a:lnTo>
                      <a:pt x="4506" y="658"/>
                    </a:lnTo>
                    <a:lnTo>
                      <a:pt x="4676" y="537"/>
                    </a:lnTo>
                    <a:lnTo>
                      <a:pt x="4847" y="390"/>
                    </a:lnTo>
                    <a:lnTo>
                      <a:pt x="4847" y="390"/>
                    </a:lnTo>
                    <a:lnTo>
                      <a:pt x="5042" y="244"/>
                    </a:lnTo>
                    <a:lnTo>
                      <a:pt x="5285" y="123"/>
                    </a:lnTo>
                    <a:lnTo>
                      <a:pt x="5529" y="49"/>
                    </a:lnTo>
                    <a:lnTo>
                      <a:pt x="5797" y="1"/>
                    </a:lnTo>
                    <a:lnTo>
                      <a:pt x="5797" y="1"/>
                    </a:lnTo>
                    <a:lnTo>
                      <a:pt x="5894" y="25"/>
                    </a:lnTo>
                    <a:lnTo>
                      <a:pt x="5992" y="49"/>
                    </a:lnTo>
                    <a:lnTo>
                      <a:pt x="6040" y="74"/>
                    </a:lnTo>
                    <a:lnTo>
                      <a:pt x="6089" y="123"/>
                    </a:lnTo>
                    <a:lnTo>
                      <a:pt x="6089" y="171"/>
                    </a:lnTo>
                    <a:lnTo>
                      <a:pt x="6089" y="244"/>
                    </a:lnTo>
                    <a:lnTo>
                      <a:pt x="6040" y="317"/>
                    </a:lnTo>
                    <a:lnTo>
                      <a:pt x="5992" y="390"/>
                    </a:lnTo>
                    <a:lnTo>
                      <a:pt x="5992" y="390"/>
                    </a:lnTo>
                    <a:lnTo>
                      <a:pt x="5845" y="561"/>
                    </a:lnTo>
                    <a:lnTo>
                      <a:pt x="5772" y="707"/>
                    </a:lnTo>
                    <a:lnTo>
                      <a:pt x="5748" y="853"/>
                    </a:lnTo>
                    <a:lnTo>
                      <a:pt x="5772" y="926"/>
                    </a:lnTo>
                    <a:lnTo>
                      <a:pt x="5797" y="951"/>
                    </a:lnTo>
                    <a:lnTo>
                      <a:pt x="5797" y="951"/>
                    </a:lnTo>
                    <a:lnTo>
                      <a:pt x="5870" y="1048"/>
                    </a:lnTo>
                    <a:lnTo>
                      <a:pt x="5918" y="1145"/>
                    </a:lnTo>
                    <a:lnTo>
                      <a:pt x="5967" y="1243"/>
                    </a:lnTo>
                    <a:lnTo>
                      <a:pt x="5992" y="1340"/>
                    </a:lnTo>
                    <a:lnTo>
                      <a:pt x="5992" y="1340"/>
                    </a:lnTo>
                    <a:lnTo>
                      <a:pt x="5967" y="1438"/>
                    </a:lnTo>
                    <a:lnTo>
                      <a:pt x="5918" y="1535"/>
                    </a:lnTo>
                    <a:lnTo>
                      <a:pt x="5870" y="1633"/>
                    </a:lnTo>
                    <a:lnTo>
                      <a:pt x="5797" y="1730"/>
                    </a:lnTo>
                    <a:lnTo>
                      <a:pt x="5797" y="1730"/>
                    </a:lnTo>
                    <a:lnTo>
                      <a:pt x="5748" y="1754"/>
                    </a:lnTo>
                    <a:lnTo>
                      <a:pt x="5699" y="1754"/>
                    </a:lnTo>
                    <a:lnTo>
                      <a:pt x="5553" y="1754"/>
                    </a:lnTo>
                    <a:lnTo>
                      <a:pt x="5383" y="1657"/>
                    </a:lnTo>
                    <a:lnTo>
                      <a:pt x="5212" y="1535"/>
                    </a:lnTo>
                    <a:lnTo>
                      <a:pt x="5212" y="1535"/>
                    </a:lnTo>
                    <a:lnTo>
                      <a:pt x="5066" y="1389"/>
                    </a:lnTo>
                    <a:lnTo>
                      <a:pt x="4896" y="1316"/>
                    </a:lnTo>
                    <a:lnTo>
                      <a:pt x="4749" y="1292"/>
                    </a:lnTo>
                    <a:lnTo>
                      <a:pt x="4701" y="1316"/>
                    </a:lnTo>
                    <a:lnTo>
                      <a:pt x="4652" y="1340"/>
                    </a:lnTo>
                    <a:lnTo>
                      <a:pt x="4652" y="1340"/>
                    </a:lnTo>
                    <a:lnTo>
                      <a:pt x="4555" y="1413"/>
                    </a:lnTo>
                    <a:lnTo>
                      <a:pt x="4457" y="1486"/>
                    </a:lnTo>
                    <a:lnTo>
                      <a:pt x="4360" y="1511"/>
                    </a:lnTo>
                    <a:lnTo>
                      <a:pt x="4262" y="1535"/>
                    </a:lnTo>
                    <a:lnTo>
                      <a:pt x="4262" y="1535"/>
                    </a:lnTo>
                    <a:lnTo>
                      <a:pt x="4116" y="1559"/>
                    </a:lnTo>
                    <a:lnTo>
                      <a:pt x="4043" y="1584"/>
                    </a:lnTo>
                    <a:lnTo>
                      <a:pt x="3994" y="1633"/>
                    </a:lnTo>
                    <a:lnTo>
                      <a:pt x="3994" y="1633"/>
                    </a:lnTo>
                    <a:lnTo>
                      <a:pt x="3946" y="1657"/>
                    </a:lnTo>
                    <a:lnTo>
                      <a:pt x="3873" y="1681"/>
                    </a:lnTo>
                    <a:lnTo>
                      <a:pt x="3702" y="1730"/>
                    </a:lnTo>
                    <a:lnTo>
                      <a:pt x="3702" y="1730"/>
                    </a:lnTo>
                    <a:lnTo>
                      <a:pt x="3605" y="1730"/>
                    </a:lnTo>
                    <a:lnTo>
                      <a:pt x="3507" y="1779"/>
                    </a:lnTo>
                    <a:lnTo>
                      <a:pt x="3410" y="1827"/>
                    </a:lnTo>
                    <a:lnTo>
                      <a:pt x="3312" y="1900"/>
                    </a:lnTo>
                    <a:lnTo>
                      <a:pt x="3312" y="1900"/>
                    </a:lnTo>
                    <a:lnTo>
                      <a:pt x="3288" y="1949"/>
                    </a:lnTo>
                    <a:lnTo>
                      <a:pt x="3288" y="2022"/>
                    </a:lnTo>
                    <a:lnTo>
                      <a:pt x="3288" y="2144"/>
                    </a:lnTo>
                    <a:lnTo>
                      <a:pt x="3386" y="2314"/>
                    </a:lnTo>
                    <a:lnTo>
                      <a:pt x="3507" y="2485"/>
                    </a:lnTo>
                    <a:lnTo>
                      <a:pt x="3507" y="2485"/>
                    </a:lnTo>
                    <a:lnTo>
                      <a:pt x="3605" y="2558"/>
                    </a:lnTo>
                    <a:lnTo>
                      <a:pt x="3702" y="2582"/>
                    </a:lnTo>
                    <a:lnTo>
                      <a:pt x="3800" y="2607"/>
                    </a:lnTo>
                    <a:lnTo>
                      <a:pt x="3921" y="2607"/>
                    </a:lnTo>
                    <a:lnTo>
                      <a:pt x="4043" y="2582"/>
                    </a:lnTo>
                    <a:lnTo>
                      <a:pt x="4141" y="2534"/>
                    </a:lnTo>
                    <a:lnTo>
                      <a:pt x="4262" y="2461"/>
                    </a:lnTo>
                    <a:lnTo>
                      <a:pt x="4360" y="2388"/>
                    </a:lnTo>
                    <a:lnTo>
                      <a:pt x="4360" y="2388"/>
                    </a:lnTo>
                    <a:lnTo>
                      <a:pt x="4555" y="2193"/>
                    </a:lnTo>
                    <a:lnTo>
                      <a:pt x="4749" y="2047"/>
                    </a:lnTo>
                    <a:lnTo>
                      <a:pt x="4920" y="1949"/>
                    </a:lnTo>
                    <a:lnTo>
                      <a:pt x="5042" y="1900"/>
                    </a:lnTo>
                    <a:lnTo>
                      <a:pt x="5042" y="1900"/>
                    </a:lnTo>
                    <a:lnTo>
                      <a:pt x="5115" y="1925"/>
                    </a:lnTo>
                    <a:lnTo>
                      <a:pt x="5163" y="1974"/>
                    </a:lnTo>
                    <a:lnTo>
                      <a:pt x="5212" y="2022"/>
                    </a:lnTo>
                    <a:lnTo>
                      <a:pt x="5212" y="2095"/>
                    </a:lnTo>
                    <a:lnTo>
                      <a:pt x="5212" y="2095"/>
                    </a:lnTo>
                    <a:lnTo>
                      <a:pt x="5236" y="2168"/>
                    </a:lnTo>
                    <a:lnTo>
                      <a:pt x="5285" y="2241"/>
                    </a:lnTo>
                    <a:lnTo>
                      <a:pt x="5334" y="2266"/>
                    </a:lnTo>
                    <a:lnTo>
                      <a:pt x="5407" y="2290"/>
                    </a:lnTo>
                    <a:lnTo>
                      <a:pt x="5407" y="2290"/>
                    </a:lnTo>
                    <a:lnTo>
                      <a:pt x="5504" y="2314"/>
                    </a:lnTo>
                    <a:lnTo>
                      <a:pt x="5602" y="2339"/>
                    </a:lnTo>
                    <a:lnTo>
                      <a:pt x="5699" y="2412"/>
                    </a:lnTo>
                    <a:lnTo>
                      <a:pt x="5797" y="2485"/>
                    </a:lnTo>
                    <a:lnTo>
                      <a:pt x="5797" y="2485"/>
                    </a:lnTo>
                    <a:lnTo>
                      <a:pt x="5845" y="2558"/>
                    </a:lnTo>
                    <a:lnTo>
                      <a:pt x="5870" y="2680"/>
                    </a:lnTo>
                    <a:lnTo>
                      <a:pt x="5845" y="2777"/>
                    </a:lnTo>
                    <a:lnTo>
                      <a:pt x="5797" y="2850"/>
                    </a:lnTo>
                    <a:lnTo>
                      <a:pt x="5797" y="2850"/>
                    </a:lnTo>
                    <a:lnTo>
                      <a:pt x="5699" y="2923"/>
                    </a:lnTo>
                    <a:lnTo>
                      <a:pt x="5602" y="2996"/>
                    </a:lnTo>
                    <a:lnTo>
                      <a:pt x="5504" y="3045"/>
                    </a:lnTo>
                    <a:lnTo>
                      <a:pt x="5407" y="3045"/>
                    </a:lnTo>
                    <a:lnTo>
                      <a:pt x="5407" y="3045"/>
                    </a:lnTo>
                    <a:lnTo>
                      <a:pt x="5310" y="3069"/>
                    </a:lnTo>
                    <a:lnTo>
                      <a:pt x="5163" y="3167"/>
                    </a:lnTo>
                    <a:lnTo>
                      <a:pt x="4993" y="3289"/>
                    </a:lnTo>
                    <a:lnTo>
                      <a:pt x="4847" y="3435"/>
                    </a:lnTo>
                    <a:lnTo>
                      <a:pt x="4847" y="3435"/>
                    </a:lnTo>
                    <a:lnTo>
                      <a:pt x="4676" y="3581"/>
                    </a:lnTo>
                    <a:lnTo>
                      <a:pt x="4506" y="3703"/>
                    </a:lnTo>
                    <a:lnTo>
                      <a:pt x="4384" y="3776"/>
                    </a:lnTo>
                    <a:lnTo>
                      <a:pt x="4262" y="3800"/>
                    </a:lnTo>
                    <a:lnTo>
                      <a:pt x="4262" y="3800"/>
                    </a:lnTo>
                    <a:lnTo>
                      <a:pt x="4141" y="3849"/>
                    </a:lnTo>
                    <a:lnTo>
                      <a:pt x="3970" y="3971"/>
                    </a:lnTo>
                    <a:lnTo>
                      <a:pt x="3726" y="4165"/>
                    </a:lnTo>
                    <a:lnTo>
                      <a:pt x="3483" y="4409"/>
                    </a:lnTo>
                    <a:lnTo>
                      <a:pt x="3142" y="4750"/>
                    </a:lnTo>
                    <a:lnTo>
                      <a:pt x="3142" y="4750"/>
                    </a:lnTo>
                    <a:lnTo>
                      <a:pt x="3020" y="4847"/>
                    </a:lnTo>
                    <a:lnTo>
                      <a:pt x="2874" y="4969"/>
                    </a:lnTo>
                    <a:lnTo>
                      <a:pt x="2557" y="5164"/>
                    </a:lnTo>
                    <a:lnTo>
                      <a:pt x="2265" y="5286"/>
                    </a:lnTo>
                    <a:lnTo>
                      <a:pt x="2119" y="5310"/>
                    </a:lnTo>
                    <a:lnTo>
                      <a:pt x="1997" y="5335"/>
                    </a:lnTo>
                    <a:lnTo>
                      <a:pt x="1997" y="5335"/>
                    </a:lnTo>
                    <a:lnTo>
                      <a:pt x="1754" y="5335"/>
                    </a:lnTo>
                    <a:lnTo>
                      <a:pt x="1535" y="5383"/>
                    </a:lnTo>
                    <a:lnTo>
                      <a:pt x="1364" y="5456"/>
                    </a:lnTo>
                    <a:lnTo>
                      <a:pt x="1242" y="5529"/>
                    </a:lnTo>
                    <a:lnTo>
                      <a:pt x="1242" y="5529"/>
                    </a:lnTo>
                    <a:lnTo>
                      <a:pt x="1169" y="5602"/>
                    </a:lnTo>
                    <a:lnTo>
                      <a:pt x="1096" y="5700"/>
                    </a:lnTo>
                    <a:lnTo>
                      <a:pt x="1047" y="5797"/>
                    </a:lnTo>
                    <a:lnTo>
                      <a:pt x="1047" y="5895"/>
                    </a:lnTo>
                    <a:lnTo>
                      <a:pt x="1047" y="5895"/>
                    </a:lnTo>
                    <a:lnTo>
                      <a:pt x="1047" y="5992"/>
                    </a:lnTo>
                    <a:lnTo>
                      <a:pt x="1096" y="6090"/>
                    </a:lnTo>
                    <a:lnTo>
                      <a:pt x="1169" y="6187"/>
                    </a:lnTo>
                    <a:lnTo>
                      <a:pt x="1242" y="6284"/>
                    </a:lnTo>
                    <a:lnTo>
                      <a:pt x="1242" y="6284"/>
                    </a:lnTo>
                    <a:lnTo>
                      <a:pt x="1315" y="6357"/>
                    </a:lnTo>
                    <a:lnTo>
                      <a:pt x="1413" y="6406"/>
                    </a:lnTo>
                    <a:lnTo>
                      <a:pt x="1535" y="6455"/>
                    </a:lnTo>
                    <a:lnTo>
                      <a:pt x="1608" y="6455"/>
                    </a:lnTo>
                    <a:lnTo>
                      <a:pt x="1608" y="6455"/>
                    </a:lnTo>
                    <a:lnTo>
                      <a:pt x="1729" y="6504"/>
                    </a:lnTo>
                    <a:lnTo>
                      <a:pt x="1876" y="6601"/>
                    </a:lnTo>
                    <a:lnTo>
                      <a:pt x="2070" y="6747"/>
                    </a:lnTo>
                    <a:lnTo>
                      <a:pt x="2290" y="6942"/>
                    </a:lnTo>
                    <a:lnTo>
                      <a:pt x="2290" y="6942"/>
                    </a:lnTo>
                    <a:lnTo>
                      <a:pt x="2484" y="7137"/>
                    </a:lnTo>
                    <a:lnTo>
                      <a:pt x="2679" y="7283"/>
                    </a:lnTo>
                    <a:lnTo>
                      <a:pt x="2825" y="7380"/>
                    </a:lnTo>
                    <a:lnTo>
                      <a:pt x="2947" y="7405"/>
                    </a:lnTo>
                    <a:lnTo>
                      <a:pt x="2947" y="7405"/>
                    </a:lnTo>
                    <a:lnTo>
                      <a:pt x="3093" y="7380"/>
                    </a:lnTo>
                    <a:lnTo>
                      <a:pt x="3166" y="7356"/>
                    </a:lnTo>
                    <a:lnTo>
                      <a:pt x="3239" y="7332"/>
                    </a:lnTo>
                    <a:lnTo>
                      <a:pt x="3239" y="7332"/>
                    </a:lnTo>
                    <a:lnTo>
                      <a:pt x="3288" y="7283"/>
                    </a:lnTo>
                    <a:lnTo>
                      <a:pt x="3410" y="7259"/>
                    </a:lnTo>
                    <a:lnTo>
                      <a:pt x="3556" y="7234"/>
                    </a:lnTo>
                    <a:lnTo>
                      <a:pt x="3702" y="7234"/>
                    </a:lnTo>
                    <a:lnTo>
                      <a:pt x="3702" y="7234"/>
                    </a:lnTo>
                    <a:lnTo>
                      <a:pt x="3873" y="7234"/>
                    </a:lnTo>
                    <a:lnTo>
                      <a:pt x="4019" y="7283"/>
                    </a:lnTo>
                    <a:lnTo>
                      <a:pt x="4165" y="7332"/>
                    </a:lnTo>
                    <a:lnTo>
                      <a:pt x="4262" y="7429"/>
                    </a:lnTo>
                    <a:lnTo>
                      <a:pt x="4262" y="7429"/>
                    </a:lnTo>
                    <a:lnTo>
                      <a:pt x="4360" y="7502"/>
                    </a:lnTo>
                    <a:lnTo>
                      <a:pt x="4457" y="7551"/>
                    </a:lnTo>
                    <a:lnTo>
                      <a:pt x="4555" y="7600"/>
                    </a:lnTo>
                    <a:lnTo>
                      <a:pt x="4652" y="7600"/>
                    </a:lnTo>
                    <a:lnTo>
                      <a:pt x="4652" y="7600"/>
                    </a:lnTo>
                    <a:lnTo>
                      <a:pt x="4749" y="7648"/>
                    </a:lnTo>
                    <a:lnTo>
                      <a:pt x="4896" y="7721"/>
                    </a:lnTo>
                    <a:lnTo>
                      <a:pt x="5066" y="7843"/>
                    </a:lnTo>
                    <a:lnTo>
                      <a:pt x="5212" y="7989"/>
                    </a:lnTo>
                    <a:lnTo>
                      <a:pt x="5212" y="7989"/>
                    </a:lnTo>
                    <a:lnTo>
                      <a:pt x="5383" y="8135"/>
                    </a:lnTo>
                    <a:lnTo>
                      <a:pt x="5553" y="8257"/>
                    </a:lnTo>
                    <a:lnTo>
                      <a:pt x="5699" y="8330"/>
                    </a:lnTo>
                    <a:lnTo>
                      <a:pt x="5797" y="8355"/>
                    </a:lnTo>
                    <a:lnTo>
                      <a:pt x="5797" y="8355"/>
                    </a:lnTo>
                    <a:lnTo>
                      <a:pt x="5870" y="8379"/>
                    </a:lnTo>
                    <a:lnTo>
                      <a:pt x="5992" y="8428"/>
                    </a:lnTo>
                    <a:lnTo>
                      <a:pt x="6089" y="8476"/>
                    </a:lnTo>
                    <a:lnTo>
                      <a:pt x="6162" y="8549"/>
                    </a:lnTo>
                    <a:lnTo>
                      <a:pt x="6162" y="8549"/>
                    </a:lnTo>
                    <a:lnTo>
                      <a:pt x="6259" y="8622"/>
                    </a:lnTo>
                    <a:lnTo>
                      <a:pt x="6357" y="8695"/>
                    </a:lnTo>
                    <a:lnTo>
                      <a:pt x="6454" y="8720"/>
                    </a:lnTo>
                    <a:lnTo>
                      <a:pt x="6552" y="8744"/>
                    </a:lnTo>
                    <a:lnTo>
                      <a:pt x="6552" y="8744"/>
                    </a:lnTo>
                    <a:lnTo>
                      <a:pt x="6649" y="8769"/>
                    </a:lnTo>
                    <a:lnTo>
                      <a:pt x="6747" y="8793"/>
                    </a:lnTo>
                    <a:lnTo>
                      <a:pt x="6844" y="8866"/>
                    </a:lnTo>
                    <a:lnTo>
                      <a:pt x="6941" y="8939"/>
                    </a:lnTo>
                    <a:lnTo>
                      <a:pt x="6941" y="8939"/>
                    </a:lnTo>
                    <a:lnTo>
                      <a:pt x="7014" y="9036"/>
                    </a:lnTo>
                    <a:lnTo>
                      <a:pt x="7063" y="9134"/>
                    </a:lnTo>
                    <a:lnTo>
                      <a:pt x="7112" y="9231"/>
                    </a:lnTo>
                    <a:lnTo>
                      <a:pt x="7112" y="9304"/>
                    </a:lnTo>
                    <a:lnTo>
                      <a:pt x="7112" y="9304"/>
                    </a:lnTo>
                    <a:lnTo>
                      <a:pt x="7112" y="9402"/>
                    </a:lnTo>
                    <a:lnTo>
                      <a:pt x="7063" y="9499"/>
                    </a:lnTo>
                    <a:lnTo>
                      <a:pt x="7014" y="9597"/>
                    </a:lnTo>
                    <a:lnTo>
                      <a:pt x="6941" y="9694"/>
                    </a:lnTo>
                    <a:lnTo>
                      <a:pt x="6941" y="9694"/>
                    </a:lnTo>
                    <a:lnTo>
                      <a:pt x="6868" y="9791"/>
                    </a:lnTo>
                    <a:lnTo>
                      <a:pt x="6795" y="9889"/>
                    </a:lnTo>
                    <a:lnTo>
                      <a:pt x="6747" y="9986"/>
                    </a:lnTo>
                    <a:lnTo>
                      <a:pt x="6747" y="10084"/>
                    </a:lnTo>
                    <a:lnTo>
                      <a:pt x="6747" y="10084"/>
                    </a:lnTo>
                    <a:lnTo>
                      <a:pt x="6722" y="10181"/>
                    </a:lnTo>
                    <a:lnTo>
                      <a:pt x="6625" y="10327"/>
                    </a:lnTo>
                    <a:lnTo>
                      <a:pt x="6503" y="10473"/>
                    </a:lnTo>
                    <a:lnTo>
                      <a:pt x="6357" y="10644"/>
                    </a:lnTo>
                    <a:lnTo>
                      <a:pt x="6357" y="10644"/>
                    </a:lnTo>
                    <a:lnTo>
                      <a:pt x="6211" y="10814"/>
                    </a:lnTo>
                    <a:lnTo>
                      <a:pt x="6089" y="10961"/>
                    </a:lnTo>
                    <a:lnTo>
                      <a:pt x="6016" y="11107"/>
                    </a:lnTo>
                    <a:lnTo>
                      <a:pt x="5992" y="11204"/>
                    </a:lnTo>
                    <a:lnTo>
                      <a:pt x="5992" y="11204"/>
                    </a:lnTo>
                    <a:lnTo>
                      <a:pt x="5943" y="11326"/>
                    </a:lnTo>
                    <a:lnTo>
                      <a:pt x="5870" y="11472"/>
                    </a:lnTo>
                    <a:lnTo>
                      <a:pt x="5748" y="11618"/>
                    </a:lnTo>
                    <a:lnTo>
                      <a:pt x="5602" y="11789"/>
                    </a:lnTo>
                    <a:lnTo>
                      <a:pt x="5602" y="11789"/>
                    </a:lnTo>
                    <a:lnTo>
                      <a:pt x="5456" y="11935"/>
                    </a:lnTo>
                    <a:lnTo>
                      <a:pt x="5334" y="12105"/>
                    </a:lnTo>
                    <a:lnTo>
                      <a:pt x="5261" y="12251"/>
                    </a:lnTo>
                    <a:lnTo>
                      <a:pt x="5212" y="12349"/>
                    </a:lnTo>
                    <a:lnTo>
                      <a:pt x="5212" y="12349"/>
                    </a:lnTo>
                    <a:lnTo>
                      <a:pt x="5188" y="12446"/>
                    </a:lnTo>
                    <a:lnTo>
                      <a:pt x="5139" y="12568"/>
                    </a:lnTo>
                    <a:lnTo>
                      <a:pt x="5042" y="12714"/>
                    </a:lnTo>
                    <a:lnTo>
                      <a:pt x="4944" y="12836"/>
                    </a:lnTo>
                    <a:lnTo>
                      <a:pt x="4944" y="12836"/>
                    </a:lnTo>
                    <a:lnTo>
                      <a:pt x="4822" y="12958"/>
                    </a:lnTo>
                    <a:lnTo>
                      <a:pt x="4725" y="13079"/>
                    </a:lnTo>
                    <a:lnTo>
                      <a:pt x="4676" y="13201"/>
                    </a:lnTo>
                    <a:lnTo>
                      <a:pt x="4652" y="13299"/>
                    </a:lnTo>
                    <a:lnTo>
                      <a:pt x="4652" y="13299"/>
                    </a:lnTo>
                    <a:lnTo>
                      <a:pt x="4676" y="13469"/>
                    </a:lnTo>
                    <a:lnTo>
                      <a:pt x="4701" y="13542"/>
                    </a:lnTo>
                    <a:lnTo>
                      <a:pt x="4749" y="13591"/>
                    </a:lnTo>
                    <a:lnTo>
                      <a:pt x="4749" y="13591"/>
                    </a:lnTo>
                    <a:lnTo>
                      <a:pt x="4774" y="13640"/>
                    </a:lnTo>
                    <a:lnTo>
                      <a:pt x="4822" y="13713"/>
                    </a:lnTo>
                    <a:lnTo>
                      <a:pt x="4847" y="13883"/>
                    </a:lnTo>
                    <a:lnTo>
                      <a:pt x="4847" y="13883"/>
                    </a:lnTo>
                    <a:lnTo>
                      <a:pt x="4822" y="13956"/>
                    </a:lnTo>
                    <a:lnTo>
                      <a:pt x="4774" y="14005"/>
                    </a:lnTo>
                    <a:lnTo>
                      <a:pt x="4725" y="14054"/>
                    </a:lnTo>
                    <a:lnTo>
                      <a:pt x="4652" y="14054"/>
                    </a:lnTo>
                    <a:lnTo>
                      <a:pt x="4652" y="14054"/>
                    </a:lnTo>
                    <a:lnTo>
                      <a:pt x="4555" y="14054"/>
                    </a:lnTo>
                    <a:lnTo>
                      <a:pt x="4457" y="14005"/>
                    </a:lnTo>
                    <a:lnTo>
                      <a:pt x="4360" y="13956"/>
                    </a:lnTo>
                    <a:lnTo>
                      <a:pt x="4262" y="13883"/>
                    </a:lnTo>
                    <a:lnTo>
                      <a:pt x="4262" y="13883"/>
                    </a:lnTo>
                    <a:lnTo>
                      <a:pt x="4189" y="13761"/>
                    </a:lnTo>
                    <a:lnTo>
                      <a:pt x="4141" y="13615"/>
                    </a:lnTo>
                    <a:lnTo>
                      <a:pt x="4092" y="13469"/>
                    </a:lnTo>
                    <a:lnTo>
                      <a:pt x="4092" y="13299"/>
                    </a:lnTo>
                    <a:lnTo>
                      <a:pt x="4092" y="13299"/>
                    </a:lnTo>
                    <a:lnTo>
                      <a:pt x="4067" y="13152"/>
                    </a:lnTo>
                    <a:lnTo>
                      <a:pt x="4019" y="12982"/>
                    </a:lnTo>
                    <a:lnTo>
                      <a:pt x="3970" y="12836"/>
                    </a:lnTo>
                    <a:lnTo>
                      <a:pt x="3897" y="12738"/>
                    </a:lnTo>
                    <a:lnTo>
                      <a:pt x="3897" y="12738"/>
                    </a:lnTo>
                    <a:lnTo>
                      <a:pt x="3848" y="12690"/>
                    </a:lnTo>
                    <a:lnTo>
                      <a:pt x="3824" y="12592"/>
                    </a:lnTo>
                    <a:lnTo>
                      <a:pt x="3751" y="12349"/>
                    </a:lnTo>
                    <a:lnTo>
                      <a:pt x="3726" y="12056"/>
                    </a:lnTo>
                    <a:lnTo>
                      <a:pt x="3702" y="11716"/>
                    </a:lnTo>
                    <a:lnTo>
                      <a:pt x="3702" y="11472"/>
                    </a:lnTo>
                    <a:lnTo>
                      <a:pt x="3702" y="11472"/>
                    </a:lnTo>
                    <a:lnTo>
                      <a:pt x="3702" y="11301"/>
                    </a:lnTo>
                    <a:lnTo>
                      <a:pt x="3653" y="11107"/>
                    </a:lnTo>
                    <a:lnTo>
                      <a:pt x="3629" y="10936"/>
                    </a:lnTo>
                    <a:lnTo>
                      <a:pt x="3556" y="10741"/>
                    </a:lnTo>
                    <a:lnTo>
                      <a:pt x="3483" y="10571"/>
                    </a:lnTo>
                    <a:lnTo>
                      <a:pt x="3410" y="10425"/>
                    </a:lnTo>
                    <a:lnTo>
                      <a:pt x="3312" y="10279"/>
                    </a:lnTo>
                    <a:lnTo>
                      <a:pt x="3239" y="10181"/>
                    </a:lnTo>
                    <a:lnTo>
                      <a:pt x="3239" y="10181"/>
                    </a:lnTo>
                    <a:lnTo>
                      <a:pt x="3045" y="9962"/>
                    </a:lnTo>
                    <a:lnTo>
                      <a:pt x="2898" y="9767"/>
                    </a:lnTo>
                    <a:lnTo>
                      <a:pt x="2801" y="9621"/>
                    </a:lnTo>
                    <a:lnTo>
                      <a:pt x="2752" y="9499"/>
                    </a:lnTo>
                    <a:lnTo>
                      <a:pt x="2752" y="9499"/>
                    </a:lnTo>
                    <a:lnTo>
                      <a:pt x="2728" y="9353"/>
                    </a:lnTo>
                    <a:lnTo>
                      <a:pt x="2704" y="9280"/>
                    </a:lnTo>
                    <a:lnTo>
                      <a:pt x="2655" y="9231"/>
                    </a:lnTo>
                    <a:lnTo>
                      <a:pt x="2655" y="9231"/>
                    </a:lnTo>
                    <a:lnTo>
                      <a:pt x="2631" y="9158"/>
                    </a:lnTo>
                    <a:lnTo>
                      <a:pt x="2582" y="9036"/>
                    </a:lnTo>
                    <a:lnTo>
                      <a:pt x="2582" y="8890"/>
                    </a:lnTo>
                    <a:lnTo>
                      <a:pt x="2557" y="8744"/>
                    </a:lnTo>
                    <a:lnTo>
                      <a:pt x="2557" y="8744"/>
                    </a:lnTo>
                    <a:lnTo>
                      <a:pt x="2582" y="8598"/>
                    </a:lnTo>
                    <a:lnTo>
                      <a:pt x="2582" y="8452"/>
                    </a:lnTo>
                    <a:lnTo>
                      <a:pt x="2631" y="8330"/>
                    </a:lnTo>
                    <a:lnTo>
                      <a:pt x="2655" y="8281"/>
                    </a:lnTo>
                    <a:lnTo>
                      <a:pt x="2655" y="8281"/>
                    </a:lnTo>
                    <a:lnTo>
                      <a:pt x="2704" y="8208"/>
                    </a:lnTo>
                    <a:lnTo>
                      <a:pt x="2728" y="8160"/>
                    </a:lnTo>
                    <a:lnTo>
                      <a:pt x="2752" y="7989"/>
                    </a:lnTo>
                    <a:lnTo>
                      <a:pt x="2752" y="7989"/>
                    </a:lnTo>
                    <a:lnTo>
                      <a:pt x="2728" y="7819"/>
                    </a:lnTo>
                    <a:lnTo>
                      <a:pt x="2704" y="7746"/>
                    </a:lnTo>
                    <a:lnTo>
                      <a:pt x="2655" y="7697"/>
                    </a:lnTo>
                    <a:lnTo>
                      <a:pt x="2655" y="7697"/>
                    </a:lnTo>
                    <a:lnTo>
                      <a:pt x="2606" y="7673"/>
                    </a:lnTo>
                    <a:lnTo>
                      <a:pt x="2533" y="7624"/>
                    </a:lnTo>
                    <a:lnTo>
                      <a:pt x="2363" y="7600"/>
                    </a:lnTo>
                    <a:lnTo>
                      <a:pt x="2363" y="7600"/>
                    </a:lnTo>
                    <a:lnTo>
                      <a:pt x="2265" y="7575"/>
                    </a:lnTo>
                    <a:lnTo>
                      <a:pt x="2119" y="7502"/>
                    </a:lnTo>
                    <a:lnTo>
                      <a:pt x="1973" y="7380"/>
                    </a:lnTo>
                    <a:lnTo>
                      <a:pt x="1802" y="7234"/>
                    </a:lnTo>
                    <a:lnTo>
                      <a:pt x="1802" y="7234"/>
                    </a:lnTo>
                    <a:lnTo>
                      <a:pt x="1632" y="7088"/>
                    </a:lnTo>
                    <a:lnTo>
                      <a:pt x="1486" y="6966"/>
                    </a:lnTo>
                    <a:lnTo>
                      <a:pt x="1340" y="6869"/>
                    </a:lnTo>
                    <a:lnTo>
                      <a:pt x="1242" y="6845"/>
                    </a:lnTo>
                    <a:lnTo>
                      <a:pt x="1242" y="6845"/>
                    </a:lnTo>
                    <a:lnTo>
                      <a:pt x="1121" y="6796"/>
                    </a:lnTo>
                    <a:lnTo>
                      <a:pt x="926" y="6674"/>
                    </a:lnTo>
                    <a:lnTo>
                      <a:pt x="706" y="6504"/>
                    </a:lnTo>
                    <a:lnTo>
                      <a:pt x="463" y="6284"/>
                    </a:lnTo>
                    <a:lnTo>
                      <a:pt x="463" y="6284"/>
                    </a:lnTo>
                    <a:lnTo>
                      <a:pt x="171" y="5919"/>
                    </a:lnTo>
                    <a:lnTo>
                      <a:pt x="0" y="5700"/>
                    </a:lnTo>
                    <a:lnTo>
                      <a:pt x="0" y="5700"/>
                    </a:lnTo>
                    <a:lnTo>
                      <a:pt x="0" y="5724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2043"/>
              <p:cNvSpPr/>
              <p:nvPr/>
            </p:nvSpPr>
            <p:spPr>
              <a:xfrm>
                <a:off x="6128575" y="3695900"/>
                <a:ext cx="86475" cy="47525"/>
              </a:xfrm>
              <a:custGeom>
                <a:avLst/>
                <a:gdLst/>
                <a:ahLst/>
                <a:cxnLst/>
                <a:rect l="0" t="0" r="0" b="0"/>
                <a:pathLst>
                  <a:path w="3459" h="1901" fill="none" extrusionOk="0">
                    <a:moveTo>
                      <a:pt x="2022" y="1340"/>
                    </a:moveTo>
                    <a:lnTo>
                      <a:pt x="2022" y="1340"/>
                    </a:lnTo>
                    <a:lnTo>
                      <a:pt x="1924" y="1413"/>
                    </a:lnTo>
                    <a:lnTo>
                      <a:pt x="1827" y="1486"/>
                    </a:lnTo>
                    <a:lnTo>
                      <a:pt x="1729" y="1511"/>
                    </a:lnTo>
                    <a:lnTo>
                      <a:pt x="1632" y="1535"/>
                    </a:lnTo>
                    <a:lnTo>
                      <a:pt x="1632" y="1535"/>
                    </a:lnTo>
                    <a:lnTo>
                      <a:pt x="1559" y="1535"/>
                    </a:lnTo>
                    <a:lnTo>
                      <a:pt x="1461" y="1584"/>
                    </a:lnTo>
                    <a:lnTo>
                      <a:pt x="1340" y="1657"/>
                    </a:lnTo>
                    <a:lnTo>
                      <a:pt x="1267" y="1730"/>
                    </a:lnTo>
                    <a:lnTo>
                      <a:pt x="1267" y="1730"/>
                    </a:lnTo>
                    <a:lnTo>
                      <a:pt x="1169" y="1803"/>
                    </a:lnTo>
                    <a:lnTo>
                      <a:pt x="1072" y="1852"/>
                    </a:lnTo>
                    <a:lnTo>
                      <a:pt x="974" y="1900"/>
                    </a:lnTo>
                    <a:lnTo>
                      <a:pt x="877" y="1900"/>
                    </a:lnTo>
                    <a:lnTo>
                      <a:pt x="877" y="1900"/>
                    </a:lnTo>
                    <a:lnTo>
                      <a:pt x="779" y="1900"/>
                    </a:lnTo>
                    <a:lnTo>
                      <a:pt x="682" y="1852"/>
                    </a:lnTo>
                    <a:lnTo>
                      <a:pt x="585" y="1803"/>
                    </a:lnTo>
                    <a:lnTo>
                      <a:pt x="512" y="1730"/>
                    </a:lnTo>
                    <a:lnTo>
                      <a:pt x="512" y="1730"/>
                    </a:lnTo>
                    <a:lnTo>
                      <a:pt x="438" y="1633"/>
                    </a:lnTo>
                    <a:lnTo>
                      <a:pt x="414" y="1535"/>
                    </a:lnTo>
                    <a:lnTo>
                      <a:pt x="438" y="1438"/>
                    </a:lnTo>
                    <a:lnTo>
                      <a:pt x="512" y="1340"/>
                    </a:lnTo>
                    <a:lnTo>
                      <a:pt x="512" y="1340"/>
                    </a:lnTo>
                    <a:lnTo>
                      <a:pt x="585" y="1243"/>
                    </a:lnTo>
                    <a:lnTo>
                      <a:pt x="633" y="1145"/>
                    </a:lnTo>
                    <a:lnTo>
                      <a:pt x="682" y="1048"/>
                    </a:lnTo>
                    <a:lnTo>
                      <a:pt x="682" y="951"/>
                    </a:lnTo>
                    <a:lnTo>
                      <a:pt x="682" y="951"/>
                    </a:lnTo>
                    <a:lnTo>
                      <a:pt x="658" y="804"/>
                    </a:lnTo>
                    <a:lnTo>
                      <a:pt x="633" y="731"/>
                    </a:lnTo>
                    <a:lnTo>
                      <a:pt x="585" y="683"/>
                    </a:lnTo>
                    <a:lnTo>
                      <a:pt x="585" y="683"/>
                    </a:lnTo>
                    <a:lnTo>
                      <a:pt x="536" y="634"/>
                    </a:lnTo>
                    <a:lnTo>
                      <a:pt x="463" y="610"/>
                    </a:lnTo>
                    <a:lnTo>
                      <a:pt x="317" y="585"/>
                    </a:lnTo>
                    <a:lnTo>
                      <a:pt x="317" y="585"/>
                    </a:lnTo>
                    <a:lnTo>
                      <a:pt x="146" y="561"/>
                    </a:lnTo>
                    <a:lnTo>
                      <a:pt x="73" y="512"/>
                    </a:lnTo>
                    <a:lnTo>
                      <a:pt x="24" y="488"/>
                    </a:lnTo>
                    <a:lnTo>
                      <a:pt x="24" y="488"/>
                    </a:lnTo>
                    <a:lnTo>
                      <a:pt x="0" y="439"/>
                    </a:lnTo>
                    <a:lnTo>
                      <a:pt x="24" y="366"/>
                    </a:lnTo>
                    <a:lnTo>
                      <a:pt x="49" y="293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71" y="171"/>
                    </a:lnTo>
                    <a:lnTo>
                      <a:pt x="268" y="123"/>
                    </a:lnTo>
                    <a:lnTo>
                      <a:pt x="512" y="74"/>
                    </a:lnTo>
                    <a:lnTo>
                      <a:pt x="804" y="25"/>
                    </a:lnTo>
                    <a:lnTo>
                      <a:pt x="1145" y="1"/>
                    </a:lnTo>
                    <a:lnTo>
                      <a:pt x="2509" y="1"/>
                    </a:lnTo>
                    <a:lnTo>
                      <a:pt x="2509" y="1"/>
                    </a:lnTo>
                    <a:lnTo>
                      <a:pt x="2850" y="25"/>
                    </a:lnTo>
                    <a:lnTo>
                      <a:pt x="3142" y="49"/>
                    </a:lnTo>
                    <a:lnTo>
                      <a:pt x="3337" y="74"/>
                    </a:lnTo>
                    <a:lnTo>
                      <a:pt x="3434" y="98"/>
                    </a:lnTo>
                    <a:lnTo>
                      <a:pt x="3434" y="98"/>
                    </a:lnTo>
                    <a:lnTo>
                      <a:pt x="3458" y="123"/>
                    </a:lnTo>
                    <a:lnTo>
                      <a:pt x="3434" y="171"/>
                    </a:lnTo>
                    <a:lnTo>
                      <a:pt x="3361" y="317"/>
                    </a:lnTo>
                    <a:lnTo>
                      <a:pt x="3239" y="488"/>
                    </a:lnTo>
                    <a:lnTo>
                      <a:pt x="3069" y="683"/>
                    </a:lnTo>
                    <a:lnTo>
                      <a:pt x="3069" y="683"/>
                    </a:lnTo>
                    <a:lnTo>
                      <a:pt x="2874" y="853"/>
                    </a:lnTo>
                    <a:lnTo>
                      <a:pt x="2679" y="999"/>
                    </a:lnTo>
                    <a:lnTo>
                      <a:pt x="2509" y="1121"/>
                    </a:lnTo>
                    <a:lnTo>
                      <a:pt x="2411" y="1145"/>
                    </a:lnTo>
                    <a:lnTo>
                      <a:pt x="2411" y="1145"/>
                    </a:lnTo>
                    <a:lnTo>
                      <a:pt x="2314" y="1170"/>
                    </a:lnTo>
                    <a:lnTo>
                      <a:pt x="2216" y="1194"/>
                    </a:lnTo>
                    <a:lnTo>
                      <a:pt x="2119" y="1267"/>
                    </a:lnTo>
                    <a:lnTo>
                      <a:pt x="2022" y="1340"/>
                    </a:lnTo>
                    <a:lnTo>
                      <a:pt x="2022" y="134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2044"/>
              <p:cNvSpPr/>
              <p:nvPr/>
            </p:nvSpPr>
            <p:spPr>
              <a:xfrm>
                <a:off x="6357500" y="3940075"/>
                <a:ext cx="18900" cy="34725"/>
              </a:xfrm>
              <a:custGeom>
                <a:avLst/>
                <a:gdLst/>
                <a:ahLst/>
                <a:cxnLst/>
                <a:rect l="0" t="0" r="0" b="0"/>
                <a:pathLst>
                  <a:path w="756" h="1389" fill="none" extrusionOk="0">
                    <a:moveTo>
                      <a:pt x="585" y="682"/>
                    </a:moveTo>
                    <a:lnTo>
                      <a:pt x="585" y="682"/>
                    </a:lnTo>
                    <a:lnTo>
                      <a:pt x="512" y="779"/>
                    </a:lnTo>
                    <a:lnTo>
                      <a:pt x="439" y="877"/>
                    </a:lnTo>
                    <a:lnTo>
                      <a:pt x="390" y="974"/>
                    </a:lnTo>
                    <a:lnTo>
                      <a:pt x="390" y="1072"/>
                    </a:lnTo>
                    <a:lnTo>
                      <a:pt x="390" y="1072"/>
                    </a:lnTo>
                    <a:lnTo>
                      <a:pt x="366" y="1218"/>
                    </a:lnTo>
                    <a:lnTo>
                      <a:pt x="317" y="1291"/>
                    </a:lnTo>
                    <a:lnTo>
                      <a:pt x="293" y="1364"/>
                    </a:lnTo>
                    <a:lnTo>
                      <a:pt x="293" y="1364"/>
                    </a:lnTo>
                    <a:lnTo>
                      <a:pt x="244" y="1388"/>
                    </a:lnTo>
                    <a:lnTo>
                      <a:pt x="195" y="1388"/>
                    </a:lnTo>
                    <a:lnTo>
                      <a:pt x="147" y="1388"/>
                    </a:lnTo>
                    <a:lnTo>
                      <a:pt x="98" y="1364"/>
                    </a:lnTo>
                    <a:lnTo>
                      <a:pt x="98" y="1364"/>
                    </a:lnTo>
                    <a:lnTo>
                      <a:pt x="74" y="1291"/>
                    </a:lnTo>
                    <a:lnTo>
                      <a:pt x="25" y="1169"/>
                    </a:lnTo>
                    <a:lnTo>
                      <a:pt x="25" y="1023"/>
                    </a:lnTo>
                    <a:lnTo>
                      <a:pt x="1" y="877"/>
                    </a:lnTo>
                    <a:lnTo>
                      <a:pt x="1" y="877"/>
                    </a:lnTo>
                    <a:lnTo>
                      <a:pt x="25" y="706"/>
                    </a:lnTo>
                    <a:lnTo>
                      <a:pt x="98" y="536"/>
                    </a:lnTo>
                    <a:lnTo>
                      <a:pt x="171" y="365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415" y="122"/>
                    </a:lnTo>
                    <a:lnTo>
                      <a:pt x="512" y="49"/>
                    </a:lnTo>
                    <a:lnTo>
                      <a:pt x="609" y="0"/>
                    </a:lnTo>
                    <a:lnTo>
                      <a:pt x="682" y="24"/>
                    </a:lnTo>
                    <a:lnTo>
                      <a:pt x="682" y="24"/>
                    </a:lnTo>
                    <a:lnTo>
                      <a:pt x="707" y="73"/>
                    </a:lnTo>
                    <a:lnTo>
                      <a:pt x="731" y="146"/>
                    </a:lnTo>
                    <a:lnTo>
                      <a:pt x="756" y="317"/>
                    </a:lnTo>
                    <a:lnTo>
                      <a:pt x="756" y="317"/>
                    </a:lnTo>
                    <a:lnTo>
                      <a:pt x="756" y="390"/>
                    </a:lnTo>
                    <a:lnTo>
                      <a:pt x="707" y="487"/>
                    </a:lnTo>
                    <a:lnTo>
                      <a:pt x="658" y="609"/>
                    </a:lnTo>
                    <a:lnTo>
                      <a:pt x="585" y="682"/>
                    </a:lnTo>
                    <a:lnTo>
                      <a:pt x="585" y="682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" name="Shape 2045"/>
              <p:cNvSpPr/>
              <p:nvPr/>
            </p:nvSpPr>
            <p:spPr>
              <a:xfrm>
                <a:off x="6202850" y="3720875"/>
                <a:ext cx="204000" cy="278875"/>
              </a:xfrm>
              <a:custGeom>
                <a:avLst/>
                <a:gdLst/>
                <a:ahLst/>
                <a:cxnLst/>
                <a:rect l="0" t="0" r="0" b="0"/>
                <a:pathLst>
                  <a:path w="8160" h="11155" fill="none" extrusionOk="0">
                    <a:moveTo>
                      <a:pt x="8159" y="4774"/>
                    </a:moveTo>
                    <a:lnTo>
                      <a:pt x="8159" y="4774"/>
                    </a:lnTo>
                    <a:lnTo>
                      <a:pt x="7599" y="4701"/>
                    </a:lnTo>
                    <a:lnTo>
                      <a:pt x="7283" y="4652"/>
                    </a:lnTo>
                    <a:lnTo>
                      <a:pt x="7136" y="4603"/>
                    </a:lnTo>
                    <a:lnTo>
                      <a:pt x="7136" y="4603"/>
                    </a:lnTo>
                    <a:lnTo>
                      <a:pt x="7088" y="4579"/>
                    </a:lnTo>
                    <a:lnTo>
                      <a:pt x="7015" y="4555"/>
                    </a:lnTo>
                    <a:lnTo>
                      <a:pt x="6844" y="4530"/>
                    </a:lnTo>
                    <a:lnTo>
                      <a:pt x="6844" y="4530"/>
                    </a:lnTo>
                    <a:lnTo>
                      <a:pt x="6747" y="4506"/>
                    </a:lnTo>
                    <a:lnTo>
                      <a:pt x="6649" y="4457"/>
                    </a:lnTo>
                    <a:lnTo>
                      <a:pt x="6552" y="4409"/>
                    </a:lnTo>
                    <a:lnTo>
                      <a:pt x="6454" y="4336"/>
                    </a:lnTo>
                    <a:lnTo>
                      <a:pt x="6454" y="4336"/>
                    </a:lnTo>
                    <a:lnTo>
                      <a:pt x="6381" y="4262"/>
                    </a:lnTo>
                    <a:lnTo>
                      <a:pt x="6308" y="4214"/>
                    </a:lnTo>
                    <a:lnTo>
                      <a:pt x="6235" y="4214"/>
                    </a:lnTo>
                    <a:lnTo>
                      <a:pt x="6187" y="4238"/>
                    </a:lnTo>
                    <a:lnTo>
                      <a:pt x="6187" y="4238"/>
                    </a:lnTo>
                    <a:lnTo>
                      <a:pt x="6162" y="4287"/>
                    </a:lnTo>
                    <a:lnTo>
                      <a:pt x="6162" y="4360"/>
                    </a:lnTo>
                    <a:lnTo>
                      <a:pt x="6211" y="4433"/>
                    </a:lnTo>
                    <a:lnTo>
                      <a:pt x="6284" y="4530"/>
                    </a:lnTo>
                    <a:lnTo>
                      <a:pt x="6284" y="4530"/>
                    </a:lnTo>
                    <a:lnTo>
                      <a:pt x="6357" y="4603"/>
                    </a:lnTo>
                    <a:lnTo>
                      <a:pt x="6454" y="4652"/>
                    </a:lnTo>
                    <a:lnTo>
                      <a:pt x="6576" y="4701"/>
                    </a:lnTo>
                    <a:lnTo>
                      <a:pt x="6649" y="4701"/>
                    </a:lnTo>
                    <a:lnTo>
                      <a:pt x="6649" y="4701"/>
                    </a:lnTo>
                    <a:lnTo>
                      <a:pt x="6747" y="4725"/>
                    </a:lnTo>
                    <a:lnTo>
                      <a:pt x="6844" y="4774"/>
                    </a:lnTo>
                    <a:lnTo>
                      <a:pt x="6942" y="4823"/>
                    </a:lnTo>
                    <a:lnTo>
                      <a:pt x="7039" y="4896"/>
                    </a:lnTo>
                    <a:lnTo>
                      <a:pt x="7039" y="4896"/>
                    </a:lnTo>
                    <a:lnTo>
                      <a:pt x="7063" y="4944"/>
                    </a:lnTo>
                    <a:lnTo>
                      <a:pt x="7088" y="4993"/>
                    </a:lnTo>
                    <a:lnTo>
                      <a:pt x="7063" y="5139"/>
                    </a:lnTo>
                    <a:lnTo>
                      <a:pt x="6966" y="5310"/>
                    </a:lnTo>
                    <a:lnTo>
                      <a:pt x="6844" y="5480"/>
                    </a:lnTo>
                    <a:lnTo>
                      <a:pt x="6844" y="5480"/>
                    </a:lnTo>
                    <a:lnTo>
                      <a:pt x="6674" y="5626"/>
                    </a:lnTo>
                    <a:lnTo>
                      <a:pt x="6528" y="5748"/>
                    </a:lnTo>
                    <a:lnTo>
                      <a:pt x="6381" y="5821"/>
                    </a:lnTo>
                    <a:lnTo>
                      <a:pt x="6284" y="5846"/>
                    </a:lnTo>
                    <a:lnTo>
                      <a:pt x="6284" y="5846"/>
                    </a:lnTo>
                    <a:lnTo>
                      <a:pt x="6113" y="5870"/>
                    </a:lnTo>
                    <a:lnTo>
                      <a:pt x="6040" y="5894"/>
                    </a:lnTo>
                    <a:lnTo>
                      <a:pt x="5992" y="5943"/>
                    </a:lnTo>
                    <a:lnTo>
                      <a:pt x="5992" y="5943"/>
                    </a:lnTo>
                    <a:lnTo>
                      <a:pt x="5943" y="5967"/>
                    </a:lnTo>
                    <a:lnTo>
                      <a:pt x="5894" y="5992"/>
                    </a:lnTo>
                    <a:lnTo>
                      <a:pt x="5846" y="5967"/>
                    </a:lnTo>
                    <a:lnTo>
                      <a:pt x="5797" y="5943"/>
                    </a:lnTo>
                    <a:lnTo>
                      <a:pt x="5797" y="5943"/>
                    </a:lnTo>
                    <a:lnTo>
                      <a:pt x="5773" y="5894"/>
                    </a:lnTo>
                    <a:lnTo>
                      <a:pt x="5724" y="5821"/>
                    </a:lnTo>
                    <a:lnTo>
                      <a:pt x="5699" y="5651"/>
                    </a:lnTo>
                    <a:lnTo>
                      <a:pt x="5699" y="5651"/>
                    </a:lnTo>
                    <a:lnTo>
                      <a:pt x="5675" y="5553"/>
                    </a:lnTo>
                    <a:lnTo>
                      <a:pt x="5602" y="5407"/>
                    </a:lnTo>
                    <a:lnTo>
                      <a:pt x="5480" y="5261"/>
                    </a:lnTo>
                    <a:lnTo>
                      <a:pt x="5334" y="5091"/>
                    </a:lnTo>
                    <a:lnTo>
                      <a:pt x="5334" y="5091"/>
                    </a:lnTo>
                    <a:lnTo>
                      <a:pt x="5188" y="4920"/>
                    </a:lnTo>
                    <a:lnTo>
                      <a:pt x="5066" y="4774"/>
                    </a:lnTo>
                    <a:lnTo>
                      <a:pt x="4969" y="4628"/>
                    </a:lnTo>
                    <a:lnTo>
                      <a:pt x="4944" y="4530"/>
                    </a:lnTo>
                    <a:lnTo>
                      <a:pt x="4944" y="4530"/>
                    </a:lnTo>
                    <a:lnTo>
                      <a:pt x="4944" y="4457"/>
                    </a:lnTo>
                    <a:lnTo>
                      <a:pt x="4920" y="4409"/>
                    </a:lnTo>
                    <a:lnTo>
                      <a:pt x="4896" y="4409"/>
                    </a:lnTo>
                    <a:lnTo>
                      <a:pt x="4847" y="4433"/>
                    </a:lnTo>
                    <a:lnTo>
                      <a:pt x="4847" y="4433"/>
                    </a:lnTo>
                    <a:lnTo>
                      <a:pt x="4823" y="4482"/>
                    </a:lnTo>
                    <a:lnTo>
                      <a:pt x="4774" y="4555"/>
                    </a:lnTo>
                    <a:lnTo>
                      <a:pt x="4750" y="4701"/>
                    </a:lnTo>
                    <a:lnTo>
                      <a:pt x="4750" y="4701"/>
                    </a:lnTo>
                    <a:lnTo>
                      <a:pt x="4774" y="4798"/>
                    </a:lnTo>
                    <a:lnTo>
                      <a:pt x="4847" y="4920"/>
                    </a:lnTo>
                    <a:lnTo>
                      <a:pt x="4920" y="5066"/>
                    </a:lnTo>
                    <a:lnTo>
                      <a:pt x="5042" y="5188"/>
                    </a:lnTo>
                    <a:lnTo>
                      <a:pt x="5042" y="5188"/>
                    </a:lnTo>
                    <a:lnTo>
                      <a:pt x="5139" y="5310"/>
                    </a:lnTo>
                    <a:lnTo>
                      <a:pt x="5237" y="5431"/>
                    </a:lnTo>
                    <a:lnTo>
                      <a:pt x="5310" y="5553"/>
                    </a:lnTo>
                    <a:lnTo>
                      <a:pt x="5334" y="5651"/>
                    </a:lnTo>
                    <a:lnTo>
                      <a:pt x="5334" y="5651"/>
                    </a:lnTo>
                    <a:lnTo>
                      <a:pt x="5334" y="5748"/>
                    </a:lnTo>
                    <a:lnTo>
                      <a:pt x="5383" y="5846"/>
                    </a:lnTo>
                    <a:lnTo>
                      <a:pt x="5432" y="5943"/>
                    </a:lnTo>
                    <a:lnTo>
                      <a:pt x="5505" y="6040"/>
                    </a:lnTo>
                    <a:lnTo>
                      <a:pt x="5505" y="6040"/>
                    </a:lnTo>
                    <a:lnTo>
                      <a:pt x="5626" y="6113"/>
                    </a:lnTo>
                    <a:lnTo>
                      <a:pt x="5773" y="6162"/>
                    </a:lnTo>
                    <a:lnTo>
                      <a:pt x="5919" y="6211"/>
                    </a:lnTo>
                    <a:lnTo>
                      <a:pt x="6089" y="6235"/>
                    </a:lnTo>
                    <a:lnTo>
                      <a:pt x="6089" y="6235"/>
                    </a:lnTo>
                    <a:lnTo>
                      <a:pt x="6235" y="6235"/>
                    </a:lnTo>
                    <a:lnTo>
                      <a:pt x="6357" y="6284"/>
                    </a:lnTo>
                    <a:lnTo>
                      <a:pt x="6430" y="6333"/>
                    </a:lnTo>
                    <a:lnTo>
                      <a:pt x="6454" y="6381"/>
                    </a:lnTo>
                    <a:lnTo>
                      <a:pt x="6454" y="6430"/>
                    </a:lnTo>
                    <a:lnTo>
                      <a:pt x="6454" y="6430"/>
                    </a:lnTo>
                    <a:lnTo>
                      <a:pt x="6430" y="6527"/>
                    </a:lnTo>
                    <a:lnTo>
                      <a:pt x="6308" y="6722"/>
                    </a:lnTo>
                    <a:lnTo>
                      <a:pt x="6113" y="6941"/>
                    </a:lnTo>
                    <a:lnTo>
                      <a:pt x="5894" y="7185"/>
                    </a:lnTo>
                    <a:lnTo>
                      <a:pt x="5894" y="7185"/>
                    </a:lnTo>
                    <a:lnTo>
                      <a:pt x="5675" y="7429"/>
                    </a:lnTo>
                    <a:lnTo>
                      <a:pt x="5505" y="7696"/>
                    </a:lnTo>
                    <a:lnTo>
                      <a:pt x="5358" y="7940"/>
                    </a:lnTo>
                    <a:lnTo>
                      <a:pt x="5334" y="8037"/>
                    </a:lnTo>
                    <a:lnTo>
                      <a:pt x="5334" y="8135"/>
                    </a:lnTo>
                    <a:lnTo>
                      <a:pt x="5334" y="8135"/>
                    </a:lnTo>
                    <a:lnTo>
                      <a:pt x="5334" y="8281"/>
                    </a:lnTo>
                    <a:lnTo>
                      <a:pt x="5358" y="8427"/>
                    </a:lnTo>
                    <a:lnTo>
                      <a:pt x="5383" y="8525"/>
                    </a:lnTo>
                    <a:lnTo>
                      <a:pt x="5432" y="8598"/>
                    </a:lnTo>
                    <a:lnTo>
                      <a:pt x="5432" y="8598"/>
                    </a:lnTo>
                    <a:lnTo>
                      <a:pt x="5456" y="8646"/>
                    </a:lnTo>
                    <a:lnTo>
                      <a:pt x="5480" y="8719"/>
                    </a:lnTo>
                    <a:lnTo>
                      <a:pt x="5505" y="8890"/>
                    </a:lnTo>
                    <a:lnTo>
                      <a:pt x="5505" y="8890"/>
                    </a:lnTo>
                    <a:lnTo>
                      <a:pt x="5480" y="8987"/>
                    </a:lnTo>
                    <a:lnTo>
                      <a:pt x="5383" y="9158"/>
                    </a:lnTo>
                    <a:lnTo>
                      <a:pt x="5237" y="9353"/>
                    </a:lnTo>
                    <a:lnTo>
                      <a:pt x="5042" y="9547"/>
                    </a:lnTo>
                    <a:lnTo>
                      <a:pt x="5042" y="9547"/>
                    </a:lnTo>
                    <a:lnTo>
                      <a:pt x="4847" y="9742"/>
                    </a:lnTo>
                    <a:lnTo>
                      <a:pt x="4701" y="9937"/>
                    </a:lnTo>
                    <a:lnTo>
                      <a:pt x="4603" y="10108"/>
                    </a:lnTo>
                    <a:lnTo>
                      <a:pt x="4555" y="10205"/>
                    </a:lnTo>
                    <a:lnTo>
                      <a:pt x="4555" y="10205"/>
                    </a:lnTo>
                    <a:lnTo>
                      <a:pt x="4530" y="10327"/>
                    </a:lnTo>
                    <a:lnTo>
                      <a:pt x="4457" y="10473"/>
                    </a:lnTo>
                    <a:lnTo>
                      <a:pt x="4336" y="10619"/>
                    </a:lnTo>
                    <a:lnTo>
                      <a:pt x="4189" y="10790"/>
                    </a:lnTo>
                    <a:lnTo>
                      <a:pt x="4189" y="10790"/>
                    </a:lnTo>
                    <a:lnTo>
                      <a:pt x="4019" y="10936"/>
                    </a:lnTo>
                    <a:lnTo>
                      <a:pt x="3873" y="11057"/>
                    </a:lnTo>
                    <a:lnTo>
                      <a:pt x="3727" y="11131"/>
                    </a:lnTo>
                    <a:lnTo>
                      <a:pt x="3605" y="11155"/>
                    </a:lnTo>
                    <a:lnTo>
                      <a:pt x="3605" y="11155"/>
                    </a:lnTo>
                    <a:lnTo>
                      <a:pt x="3532" y="11155"/>
                    </a:lnTo>
                    <a:lnTo>
                      <a:pt x="3434" y="11106"/>
                    </a:lnTo>
                    <a:lnTo>
                      <a:pt x="3337" y="11057"/>
                    </a:lnTo>
                    <a:lnTo>
                      <a:pt x="3240" y="10984"/>
                    </a:lnTo>
                    <a:lnTo>
                      <a:pt x="3240" y="10984"/>
                    </a:lnTo>
                    <a:lnTo>
                      <a:pt x="3167" y="10887"/>
                    </a:lnTo>
                    <a:lnTo>
                      <a:pt x="3093" y="10790"/>
                    </a:lnTo>
                    <a:lnTo>
                      <a:pt x="3069" y="10692"/>
                    </a:lnTo>
                    <a:lnTo>
                      <a:pt x="3045" y="10595"/>
                    </a:lnTo>
                    <a:lnTo>
                      <a:pt x="3045" y="10595"/>
                    </a:lnTo>
                    <a:lnTo>
                      <a:pt x="3020" y="10424"/>
                    </a:lnTo>
                    <a:lnTo>
                      <a:pt x="2996" y="10351"/>
                    </a:lnTo>
                    <a:lnTo>
                      <a:pt x="2947" y="10302"/>
                    </a:lnTo>
                    <a:lnTo>
                      <a:pt x="2947" y="10302"/>
                    </a:lnTo>
                    <a:lnTo>
                      <a:pt x="2923" y="10254"/>
                    </a:lnTo>
                    <a:lnTo>
                      <a:pt x="2874" y="10181"/>
                    </a:lnTo>
                    <a:lnTo>
                      <a:pt x="2850" y="10035"/>
                    </a:lnTo>
                    <a:lnTo>
                      <a:pt x="2850" y="10035"/>
                    </a:lnTo>
                    <a:lnTo>
                      <a:pt x="2826" y="9864"/>
                    </a:lnTo>
                    <a:lnTo>
                      <a:pt x="2801" y="9791"/>
                    </a:lnTo>
                    <a:lnTo>
                      <a:pt x="2752" y="9742"/>
                    </a:lnTo>
                    <a:lnTo>
                      <a:pt x="2752" y="9742"/>
                    </a:lnTo>
                    <a:lnTo>
                      <a:pt x="2728" y="9669"/>
                    </a:lnTo>
                    <a:lnTo>
                      <a:pt x="2704" y="9572"/>
                    </a:lnTo>
                    <a:lnTo>
                      <a:pt x="2679" y="9426"/>
                    </a:lnTo>
                    <a:lnTo>
                      <a:pt x="2655" y="9255"/>
                    </a:lnTo>
                    <a:lnTo>
                      <a:pt x="2655" y="9255"/>
                    </a:lnTo>
                    <a:lnTo>
                      <a:pt x="2679" y="9109"/>
                    </a:lnTo>
                    <a:lnTo>
                      <a:pt x="2704" y="8963"/>
                    </a:lnTo>
                    <a:lnTo>
                      <a:pt x="2728" y="8866"/>
                    </a:lnTo>
                    <a:lnTo>
                      <a:pt x="2752" y="8792"/>
                    </a:lnTo>
                    <a:lnTo>
                      <a:pt x="2752" y="8792"/>
                    </a:lnTo>
                    <a:lnTo>
                      <a:pt x="2801" y="8744"/>
                    </a:lnTo>
                    <a:lnTo>
                      <a:pt x="2826" y="8671"/>
                    </a:lnTo>
                    <a:lnTo>
                      <a:pt x="2850" y="8500"/>
                    </a:lnTo>
                    <a:lnTo>
                      <a:pt x="2850" y="8500"/>
                    </a:lnTo>
                    <a:lnTo>
                      <a:pt x="2826" y="8403"/>
                    </a:lnTo>
                    <a:lnTo>
                      <a:pt x="2777" y="8281"/>
                    </a:lnTo>
                    <a:lnTo>
                      <a:pt x="2679" y="8159"/>
                    </a:lnTo>
                    <a:lnTo>
                      <a:pt x="2582" y="8037"/>
                    </a:lnTo>
                    <a:lnTo>
                      <a:pt x="2582" y="8037"/>
                    </a:lnTo>
                    <a:lnTo>
                      <a:pt x="2460" y="7891"/>
                    </a:lnTo>
                    <a:lnTo>
                      <a:pt x="2363" y="7721"/>
                    </a:lnTo>
                    <a:lnTo>
                      <a:pt x="2314" y="7526"/>
                    </a:lnTo>
                    <a:lnTo>
                      <a:pt x="2290" y="7356"/>
                    </a:lnTo>
                    <a:lnTo>
                      <a:pt x="2290" y="7356"/>
                    </a:lnTo>
                    <a:lnTo>
                      <a:pt x="2290" y="7209"/>
                    </a:lnTo>
                    <a:lnTo>
                      <a:pt x="2265" y="7063"/>
                    </a:lnTo>
                    <a:lnTo>
                      <a:pt x="2217" y="6966"/>
                    </a:lnTo>
                    <a:lnTo>
                      <a:pt x="2192" y="6893"/>
                    </a:lnTo>
                    <a:lnTo>
                      <a:pt x="2192" y="6893"/>
                    </a:lnTo>
                    <a:lnTo>
                      <a:pt x="2144" y="6844"/>
                    </a:lnTo>
                    <a:lnTo>
                      <a:pt x="2071" y="6820"/>
                    </a:lnTo>
                    <a:lnTo>
                      <a:pt x="1900" y="6795"/>
                    </a:lnTo>
                    <a:lnTo>
                      <a:pt x="1900" y="6795"/>
                    </a:lnTo>
                    <a:lnTo>
                      <a:pt x="1754" y="6820"/>
                    </a:lnTo>
                    <a:lnTo>
                      <a:pt x="1681" y="6844"/>
                    </a:lnTo>
                    <a:lnTo>
                      <a:pt x="1632" y="6893"/>
                    </a:lnTo>
                    <a:lnTo>
                      <a:pt x="1632" y="6893"/>
                    </a:lnTo>
                    <a:lnTo>
                      <a:pt x="1559" y="6941"/>
                    </a:lnTo>
                    <a:lnTo>
                      <a:pt x="1437" y="6966"/>
                    </a:lnTo>
                    <a:lnTo>
                      <a:pt x="1291" y="6990"/>
                    </a:lnTo>
                    <a:lnTo>
                      <a:pt x="1145" y="6990"/>
                    </a:lnTo>
                    <a:lnTo>
                      <a:pt x="1145" y="6990"/>
                    </a:lnTo>
                    <a:lnTo>
                      <a:pt x="975" y="6966"/>
                    </a:lnTo>
                    <a:lnTo>
                      <a:pt x="780" y="6868"/>
                    </a:lnTo>
                    <a:lnTo>
                      <a:pt x="561" y="6747"/>
                    </a:lnTo>
                    <a:lnTo>
                      <a:pt x="390" y="6601"/>
                    </a:lnTo>
                    <a:lnTo>
                      <a:pt x="390" y="6601"/>
                    </a:lnTo>
                    <a:lnTo>
                      <a:pt x="317" y="6527"/>
                    </a:lnTo>
                    <a:lnTo>
                      <a:pt x="244" y="6406"/>
                    </a:lnTo>
                    <a:lnTo>
                      <a:pt x="122" y="6113"/>
                    </a:lnTo>
                    <a:lnTo>
                      <a:pt x="49" y="5797"/>
                    </a:lnTo>
                    <a:lnTo>
                      <a:pt x="0" y="5480"/>
                    </a:lnTo>
                    <a:lnTo>
                      <a:pt x="0" y="5480"/>
                    </a:lnTo>
                    <a:lnTo>
                      <a:pt x="25" y="5310"/>
                    </a:lnTo>
                    <a:lnTo>
                      <a:pt x="49" y="5139"/>
                    </a:lnTo>
                    <a:lnTo>
                      <a:pt x="147" y="4798"/>
                    </a:lnTo>
                    <a:lnTo>
                      <a:pt x="220" y="4628"/>
                    </a:lnTo>
                    <a:lnTo>
                      <a:pt x="293" y="4482"/>
                    </a:lnTo>
                    <a:lnTo>
                      <a:pt x="390" y="4336"/>
                    </a:lnTo>
                    <a:lnTo>
                      <a:pt x="487" y="4238"/>
                    </a:lnTo>
                    <a:lnTo>
                      <a:pt x="487" y="4238"/>
                    </a:lnTo>
                    <a:lnTo>
                      <a:pt x="682" y="4043"/>
                    </a:lnTo>
                    <a:lnTo>
                      <a:pt x="877" y="3897"/>
                    </a:lnTo>
                    <a:lnTo>
                      <a:pt x="1048" y="3800"/>
                    </a:lnTo>
                    <a:lnTo>
                      <a:pt x="1145" y="3751"/>
                    </a:lnTo>
                    <a:lnTo>
                      <a:pt x="1145" y="3751"/>
                    </a:lnTo>
                    <a:lnTo>
                      <a:pt x="1316" y="3727"/>
                    </a:lnTo>
                    <a:lnTo>
                      <a:pt x="1389" y="3702"/>
                    </a:lnTo>
                    <a:lnTo>
                      <a:pt x="1437" y="3654"/>
                    </a:lnTo>
                    <a:lnTo>
                      <a:pt x="1437" y="3654"/>
                    </a:lnTo>
                    <a:lnTo>
                      <a:pt x="1510" y="3629"/>
                    </a:lnTo>
                    <a:lnTo>
                      <a:pt x="1608" y="3605"/>
                    </a:lnTo>
                    <a:lnTo>
                      <a:pt x="1754" y="3581"/>
                    </a:lnTo>
                    <a:lnTo>
                      <a:pt x="1900" y="3581"/>
                    </a:lnTo>
                    <a:lnTo>
                      <a:pt x="1900" y="3581"/>
                    </a:lnTo>
                    <a:lnTo>
                      <a:pt x="2071" y="3581"/>
                    </a:lnTo>
                    <a:lnTo>
                      <a:pt x="2241" y="3629"/>
                    </a:lnTo>
                    <a:lnTo>
                      <a:pt x="2363" y="3678"/>
                    </a:lnTo>
                    <a:lnTo>
                      <a:pt x="2485" y="3751"/>
                    </a:lnTo>
                    <a:lnTo>
                      <a:pt x="2485" y="3751"/>
                    </a:lnTo>
                    <a:lnTo>
                      <a:pt x="2558" y="3824"/>
                    </a:lnTo>
                    <a:lnTo>
                      <a:pt x="2655" y="3897"/>
                    </a:lnTo>
                    <a:lnTo>
                      <a:pt x="2777" y="3946"/>
                    </a:lnTo>
                    <a:lnTo>
                      <a:pt x="2850" y="3946"/>
                    </a:lnTo>
                    <a:lnTo>
                      <a:pt x="2850" y="3946"/>
                    </a:lnTo>
                    <a:lnTo>
                      <a:pt x="3020" y="3970"/>
                    </a:lnTo>
                    <a:lnTo>
                      <a:pt x="3093" y="4019"/>
                    </a:lnTo>
                    <a:lnTo>
                      <a:pt x="3142" y="4043"/>
                    </a:lnTo>
                    <a:lnTo>
                      <a:pt x="3142" y="4043"/>
                    </a:lnTo>
                    <a:lnTo>
                      <a:pt x="3191" y="4068"/>
                    </a:lnTo>
                    <a:lnTo>
                      <a:pt x="3240" y="4092"/>
                    </a:lnTo>
                    <a:lnTo>
                      <a:pt x="3288" y="4068"/>
                    </a:lnTo>
                    <a:lnTo>
                      <a:pt x="3337" y="4043"/>
                    </a:lnTo>
                    <a:lnTo>
                      <a:pt x="3337" y="4043"/>
                    </a:lnTo>
                    <a:lnTo>
                      <a:pt x="3386" y="4019"/>
                    </a:lnTo>
                    <a:lnTo>
                      <a:pt x="3459" y="3970"/>
                    </a:lnTo>
                    <a:lnTo>
                      <a:pt x="3605" y="3946"/>
                    </a:lnTo>
                    <a:lnTo>
                      <a:pt x="3605" y="3946"/>
                    </a:lnTo>
                    <a:lnTo>
                      <a:pt x="3775" y="3970"/>
                    </a:lnTo>
                    <a:lnTo>
                      <a:pt x="3848" y="4019"/>
                    </a:lnTo>
                    <a:lnTo>
                      <a:pt x="3897" y="4043"/>
                    </a:lnTo>
                    <a:lnTo>
                      <a:pt x="3897" y="4043"/>
                    </a:lnTo>
                    <a:lnTo>
                      <a:pt x="3970" y="4092"/>
                    </a:lnTo>
                    <a:lnTo>
                      <a:pt x="4068" y="4116"/>
                    </a:lnTo>
                    <a:lnTo>
                      <a:pt x="4214" y="4141"/>
                    </a:lnTo>
                    <a:lnTo>
                      <a:pt x="4384" y="4141"/>
                    </a:lnTo>
                    <a:lnTo>
                      <a:pt x="4384" y="4141"/>
                    </a:lnTo>
                    <a:lnTo>
                      <a:pt x="4530" y="4141"/>
                    </a:lnTo>
                    <a:lnTo>
                      <a:pt x="4677" y="4116"/>
                    </a:lnTo>
                    <a:lnTo>
                      <a:pt x="4774" y="4092"/>
                    </a:lnTo>
                    <a:lnTo>
                      <a:pt x="4847" y="4043"/>
                    </a:lnTo>
                    <a:lnTo>
                      <a:pt x="4847" y="4043"/>
                    </a:lnTo>
                    <a:lnTo>
                      <a:pt x="4896" y="3995"/>
                    </a:lnTo>
                    <a:lnTo>
                      <a:pt x="4920" y="3921"/>
                    </a:lnTo>
                    <a:lnTo>
                      <a:pt x="4944" y="3751"/>
                    </a:lnTo>
                    <a:lnTo>
                      <a:pt x="4944" y="3751"/>
                    </a:lnTo>
                    <a:lnTo>
                      <a:pt x="4944" y="3727"/>
                    </a:lnTo>
                    <a:lnTo>
                      <a:pt x="4920" y="3678"/>
                    </a:lnTo>
                    <a:lnTo>
                      <a:pt x="4823" y="3629"/>
                    </a:lnTo>
                    <a:lnTo>
                      <a:pt x="4701" y="3581"/>
                    </a:lnTo>
                    <a:lnTo>
                      <a:pt x="4555" y="3581"/>
                    </a:lnTo>
                    <a:lnTo>
                      <a:pt x="4555" y="3581"/>
                    </a:lnTo>
                    <a:lnTo>
                      <a:pt x="4409" y="3556"/>
                    </a:lnTo>
                    <a:lnTo>
                      <a:pt x="4238" y="3507"/>
                    </a:lnTo>
                    <a:lnTo>
                      <a:pt x="4092" y="3459"/>
                    </a:lnTo>
                    <a:lnTo>
                      <a:pt x="3995" y="3386"/>
                    </a:lnTo>
                    <a:lnTo>
                      <a:pt x="3995" y="3386"/>
                    </a:lnTo>
                    <a:lnTo>
                      <a:pt x="3897" y="3313"/>
                    </a:lnTo>
                    <a:lnTo>
                      <a:pt x="3800" y="3240"/>
                    </a:lnTo>
                    <a:lnTo>
                      <a:pt x="3702" y="3215"/>
                    </a:lnTo>
                    <a:lnTo>
                      <a:pt x="3605" y="3191"/>
                    </a:lnTo>
                    <a:lnTo>
                      <a:pt x="3605" y="3191"/>
                    </a:lnTo>
                    <a:lnTo>
                      <a:pt x="3532" y="3166"/>
                    </a:lnTo>
                    <a:lnTo>
                      <a:pt x="3434" y="3142"/>
                    </a:lnTo>
                    <a:lnTo>
                      <a:pt x="3337" y="3069"/>
                    </a:lnTo>
                    <a:lnTo>
                      <a:pt x="3240" y="2996"/>
                    </a:lnTo>
                    <a:lnTo>
                      <a:pt x="3240" y="2996"/>
                    </a:lnTo>
                    <a:lnTo>
                      <a:pt x="3167" y="2923"/>
                    </a:lnTo>
                    <a:lnTo>
                      <a:pt x="3069" y="2899"/>
                    </a:lnTo>
                    <a:lnTo>
                      <a:pt x="2996" y="2874"/>
                    </a:lnTo>
                    <a:lnTo>
                      <a:pt x="2947" y="2899"/>
                    </a:lnTo>
                    <a:lnTo>
                      <a:pt x="2947" y="2899"/>
                    </a:lnTo>
                    <a:lnTo>
                      <a:pt x="2899" y="2923"/>
                    </a:lnTo>
                    <a:lnTo>
                      <a:pt x="2826" y="2923"/>
                    </a:lnTo>
                    <a:lnTo>
                      <a:pt x="2752" y="2874"/>
                    </a:lnTo>
                    <a:lnTo>
                      <a:pt x="2655" y="2801"/>
                    </a:lnTo>
                    <a:lnTo>
                      <a:pt x="2655" y="2801"/>
                    </a:lnTo>
                    <a:lnTo>
                      <a:pt x="2582" y="2752"/>
                    </a:lnTo>
                    <a:lnTo>
                      <a:pt x="2509" y="2704"/>
                    </a:lnTo>
                    <a:lnTo>
                      <a:pt x="2436" y="2704"/>
                    </a:lnTo>
                    <a:lnTo>
                      <a:pt x="2387" y="2704"/>
                    </a:lnTo>
                    <a:lnTo>
                      <a:pt x="2387" y="2704"/>
                    </a:lnTo>
                    <a:lnTo>
                      <a:pt x="2338" y="2752"/>
                    </a:lnTo>
                    <a:lnTo>
                      <a:pt x="2265" y="2777"/>
                    </a:lnTo>
                    <a:lnTo>
                      <a:pt x="2095" y="2801"/>
                    </a:lnTo>
                    <a:lnTo>
                      <a:pt x="2095" y="2801"/>
                    </a:lnTo>
                    <a:lnTo>
                      <a:pt x="1997" y="2850"/>
                    </a:lnTo>
                    <a:lnTo>
                      <a:pt x="1851" y="2923"/>
                    </a:lnTo>
                    <a:lnTo>
                      <a:pt x="1681" y="3045"/>
                    </a:lnTo>
                    <a:lnTo>
                      <a:pt x="1535" y="3191"/>
                    </a:lnTo>
                    <a:lnTo>
                      <a:pt x="1535" y="3191"/>
                    </a:lnTo>
                    <a:lnTo>
                      <a:pt x="1364" y="3337"/>
                    </a:lnTo>
                    <a:lnTo>
                      <a:pt x="1194" y="3459"/>
                    </a:lnTo>
                    <a:lnTo>
                      <a:pt x="1072" y="3532"/>
                    </a:lnTo>
                    <a:lnTo>
                      <a:pt x="950" y="3581"/>
                    </a:lnTo>
                    <a:lnTo>
                      <a:pt x="950" y="3581"/>
                    </a:lnTo>
                    <a:lnTo>
                      <a:pt x="804" y="3532"/>
                    </a:lnTo>
                    <a:lnTo>
                      <a:pt x="731" y="3507"/>
                    </a:lnTo>
                    <a:lnTo>
                      <a:pt x="682" y="3483"/>
                    </a:lnTo>
                    <a:lnTo>
                      <a:pt x="682" y="3483"/>
                    </a:lnTo>
                    <a:lnTo>
                      <a:pt x="634" y="3434"/>
                    </a:lnTo>
                    <a:lnTo>
                      <a:pt x="609" y="3361"/>
                    </a:lnTo>
                    <a:lnTo>
                      <a:pt x="585" y="3191"/>
                    </a:lnTo>
                    <a:lnTo>
                      <a:pt x="585" y="3191"/>
                    </a:lnTo>
                    <a:lnTo>
                      <a:pt x="609" y="3020"/>
                    </a:lnTo>
                    <a:lnTo>
                      <a:pt x="634" y="2947"/>
                    </a:lnTo>
                    <a:lnTo>
                      <a:pt x="682" y="2899"/>
                    </a:lnTo>
                    <a:lnTo>
                      <a:pt x="682" y="2899"/>
                    </a:lnTo>
                    <a:lnTo>
                      <a:pt x="731" y="2874"/>
                    </a:lnTo>
                    <a:lnTo>
                      <a:pt x="853" y="2850"/>
                    </a:lnTo>
                    <a:lnTo>
                      <a:pt x="999" y="2826"/>
                    </a:lnTo>
                    <a:lnTo>
                      <a:pt x="1145" y="2801"/>
                    </a:lnTo>
                    <a:lnTo>
                      <a:pt x="1145" y="2801"/>
                    </a:lnTo>
                    <a:lnTo>
                      <a:pt x="1291" y="2801"/>
                    </a:lnTo>
                    <a:lnTo>
                      <a:pt x="1413" y="2752"/>
                    </a:lnTo>
                    <a:lnTo>
                      <a:pt x="1486" y="2704"/>
                    </a:lnTo>
                    <a:lnTo>
                      <a:pt x="1510" y="2655"/>
                    </a:lnTo>
                    <a:lnTo>
                      <a:pt x="1535" y="2631"/>
                    </a:lnTo>
                    <a:lnTo>
                      <a:pt x="1535" y="2631"/>
                    </a:lnTo>
                    <a:lnTo>
                      <a:pt x="1486" y="2460"/>
                    </a:lnTo>
                    <a:lnTo>
                      <a:pt x="1462" y="2387"/>
                    </a:lnTo>
                    <a:lnTo>
                      <a:pt x="1437" y="2338"/>
                    </a:lnTo>
                    <a:lnTo>
                      <a:pt x="1437" y="2338"/>
                    </a:lnTo>
                    <a:lnTo>
                      <a:pt x="1389" y="2290"/>
                    </a:lnTo>
                    <a:lnTo>
                      <a:pt x="1389" y="2241"/>
                    </a:lnTo>
                    <a:lnTo>
                      <a:pt x="1389" y="2192"/>
                    </a:lnTo>
                    <a:lnTo>
                      <a:pt x="1437" y="2144"/>
                    </a:lnTo>
                    <a:lnTo>
                      <a:pt x="1437" y="2144"/>
                    </a:lnTo>
                    <a:lnTo>
                      <a:pt x="1486" y="2119"/>
                    </a:lnTo>
                    <a:lnTo>
                      <a:pt x="1559" y="2070"/>
                    </a:lnTo>
                    <a:lnTo>
                      <a:pt x="1705" y="2046"/>
                    </a:lnTo>
                    <a:lnTo>
                      <a:pt x="1705" y="2046"/>
                    </a:lnTo>
                    <a:lnTo>
                      <a:pt x="1803" y="2046"/>
                    </a:lnTo>
                    <a:lnTo>
                      <a:pt x="1900" y="1997"/>
                    </a:lnTo>
                    <a:lnTo>
                      <a:pt x="1997" y="1924"/>
                    </a:lnTo>
                    <a:lnTo>
                      <a:pt x="2095" y="1851"/>
                    </a:lnTo>
                    <a:lnTo>
                      <a:pt x="2095" y="1851"/>
                    </a:lnTo>
                    <a:lnTo>
                      <a:pt x="2168" y="1778"/>
                    </a:lnTo>
                    <a:lnTo>
                      <a:pt x="2241" y="1681"/>
                    </a:lnTo>
                    <a:lnTo>
                      <a:pt x="2265" y="1559"/>
                    </a:lnTo>
                    <a:lnTo>
                      <a:pt x="2290" y="1486"/>
                    </a:lnTo>
                    <a:lnTo>
                      <a:pt x="2290" y="1486"/>
                    </a:lnTo>
                    <a:lnTo>
                      <a:pt x="2265" y="1315"/>
                    </a:lnTo>
                    <a:lnTo>
                      <a:pt x="2217" y="1242"/>
                    </a:lnTo>
                    <a:lnTo>
                      <a:pt x="2192" y="1194"/>
                    </a:lnTo>
                    <a:lnTo>
                      <a:pt x="2192" y="1194"/>
                    </a:lnTo>
                    <a:lnTo>
                      <a:pt x="2192" y="1169"/>
                    </a:lnTo>
                    <a:lnTo>
                      <a:pt x="2192" y="1121"/>
                    </a:lnTo>
                    <a:lnTo>
                      <a:pt x="2265" y="999"/>
                    </a:lnTo>
                    <a:lnTo>
                      <a:pt x="2387" y="828"/>
                    </a:lnTo>
                    <a:lnTo>
                      <a:pt x="2582" y="634"/>
                    </a:lnTo>
                    <a:lnTo>
                      <a:pt x="2582" y="634"/>
                    </a:lnTo>
                    <a:lnTo>
                      <a:pt x="2679" y="536"/>
                    </a:lnTo>
                    <a:lnTo>
                      <a:pt x="2826" y="439"/>
                    </a:lnTo>
                    <a:lnTo>
                      <a:pt x="2972" y="366"/>
                    </a:lnTo>
                    <a:lnTo>
                      <a:pt x="3142" y="293"/>
                    </a:lnTo>
                    <a:lnTo>
                      <a:pt x="3483" y="195"/>
                    </a:lnTo>
                    <a:lnTo>
                      <a:pt x="3654" y="171"/>
                    </a:lnTo>
                    <a:lnTo>
                      <a:pt x="3800" y="146"/>
                    </a:lnTo>
                    <a:lnTo>
                      <a:pt x="3800" y="146"/>
                    </a:lnTo>
                    <a:lnTo>
                      <a:pt x="4116" y="171"/>
                    </a:lnTo>
                    <a:lnTo>
                      <a:pt x="4360" y="171"/>
                    </a:lnTo>
                    <a:lnTo>
                      <a:pt x="4555" y="220"/>
                    </a:lnTo>
                    <a:lnTo>
                      <a:pt x="4652" y="244"/>
                    </a:lnTo>
                    <a:lnTo>
                      <a:pt x="4652" y="244"/>
                    </a:lnTo>
                    <a:lnTo>
                      <a:pt x="4701" y="268"/>
                    </a:lnTo>
                    <a:lnTo>
                      <a:pt x="4750" y="293"/>
                    </a:lnTo>
                    <a:lnTo>
                      <a:pt x="4798" y="268"/>
                    </a:lnTo>
                    <a:lnTo>
                      <a:pt x="4847" y="244"/>
                    </a:lnTo>
                    <a:lnTo>
                      <a:pt x="4847" y="244"/>
                    </a:lnTo>
                    <a:lnTo>
                      <a:pt x="5018" y="195"/>
                    </a:lnTo>
                    <a:lnTo>
                      <a:pt x="5407" y="122"/>
                    </a:lnTo>
                    <a:lnTo>
                      <a:pt x="5821" y="25"/>
                    </a:lnTo>
                    <a:lnTo>
                      <a:pt x="6138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" name="Shape 1823"/>
            <p:cNvGrpSpPr/>
            <p:nvPr/>
          </p:nvGrpSpPr>
          <p:grpSpPr>
            <a:xfrm>
              <a:off x="3590952" y="3082985"/>
              <a:ext cx="342902" cy="447293"/>
              <a:chOff x="590250" y="244200"/>
              <a:chExt cx="407975" cy="532175"/>
            </a:xfrm>
          </p:grpSpPr>
          <p:sp>
            <p:nvSpPr>
              <p:cNvPr id="18" name="Shape 1824"/>
              <p:cNvSpPr/>
              <p:nvPr/>
            </p:nvSpPr>
            <p:spPr>
              <a:xfrm>
                <a:off x="623125" y="313625"/>
                <a:ext cx="375100" cy="462750"/>
              </a:xfrm>
              <a:custGeom>
                <a:avLst/>
                <a:gdLst/>
                <a:ahLst/>
                <a:cxnLst/>
                <a:rect l="0" t="0" r="0" b="0"/>
                <a:pathLst>
                  <a:path w="15004" h="18510" fill="none" extrusionOk="0">
                    <a:moveTo>
                      <a:pt x="1" y="17536"/>
                    </a:moveTo>
                    <a:lnTo>
                      <a:pt x="1" y="17536"/>
                    </a:lnTo>
                    <a:lnTo>
                      <a:pt x="1" y="17536"/>
                    </a:lnTo>
                    <a:lnTo>
                      <a:pt x="25" y="17682"/>
                    </a:lnTo>
                    <a:lnTo>
                      <a:pt x="49" y="17852"/>
                    </a:lnTo>
                    <a:lnTo>
                      <a:pt x="123" y="18023"/>
                    </a:lnTo>
                    <a:lnTo>
                      <a:pt x="220" y="18193"/>
                    </a:lnTo>
                    <a:lnTo>
                      <a:pt x="293" y="18291"/>
                    </a:lnTo>
                    <a:lnTo>
                      <a:pt x="390" y="18364"/>
                    </a:lnTo>
                    <a:lnTo>
                      <a:pt x="488" y="18412"/>
                    </a:lnTo>
                    <a:lnTo>
                      <a:pt x="610" y="18461"/>
                    </a:lnTo>
                    <a:lnTo>
                      <a:pt x="756" y="18510"/>
                    </a:lnTo>
                    <a:lnTo>
                      <a:pt x="926" y="18510"/>
                    </a:lnTo>
                    <a:lnTo>
                      <a:pt x="14468" y="18510"/>
                    </a:lnTo>
                    <a:lnTo>
                      <a:pt x="14468" y="18510"/>
                    </a:lnTo>
                    <a:lnTo>
                      <a:pt x="14541" y="18510"/>
                    </a:lnTo>
                    <a:lnTo>
                      <a:pt x="14614" y="18485"/>
                    </a:lnTo>
                    <a:lnTo>
                      <a:pt x="14736" y="18412"/>
                    </a:lnTo>
                    <a:lnTo>
                      <a:pt x="14833" y="18291"/>
                    </a:lnTo>
                    <a:lnTo>
                      <a:pt x="14906" y="18144"/>
                    </a:lnTo>
                    <a:lnTo>
                      <a:pt x="14955" y="17974"/>
                    </a:lnTo>
                    <a:lnTo>
                      <a:pt x="14979" y="17779"/>
                    </a:lnTo>
                    <a:lnTo>
                      <a:pt x="15003" y="17438"/>
                    </a:lnTo>
                    <a:lnTo>
                      <a:pt x="15003" y="487"/>
                    </a:lnTo>
                    <a:lnTo>
                      <a:pt x="15003" y="487"/>
                    </a:lnTo>
                    <a:lnTo>
                      <a:pt x="15003" y="341"/>
                    </a:lnTo>
                    <a:lnTo>
                      <a:pt x="14979" y="219"/>
                    </a:lnTo>
                    <a:lnTo>
                      <a:pt x="14955" y="146"/>
                    </a:lnTo>
                    <a:lnTo>
                      <a:pt x="14906" y="73"/>
                    </a:lnTo>
                    <a:lnTo>
                      <a:pt x="14833" y="49"/>
                    </a:lnTo>
                    <a:lnTo>
                      <a:pt x="14736" y="24"/>
                    </a:lnTo>
                    <a:lnTo>
                      <a:pt x="14468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1825"/>
              <p:cNvSpPr/>
              <p:nvPr/>
            </p:nvSpPr>
            <p:spPr>
              <a:xfrm>
                <a:off x="590250" y="269775"/>
                <a:ext cx="377525" cy="462775"/>
              </a:xfrm>
              <a:custGeom>
                <a:avLst/>
                <a:gdLst/>
                <a:ahLst/>
                <a:cxnLst/>
                <a:rect l="0" t="0" r="0" b="0"/>
                <a:pathLst>
                  <a:path w="15101" h="18511" fill="none" extrusionOk="0">
                    <a:moveTo>
                      <a:pt x="14321" y="0"/>
                    </a:moveTo>
                    <a:lnTo>
                      <a:pt x="780" y="0"/>
                    </a:lnTo>
                    <a:lnTo>
                      <a:pt x="780" y="0"/>
                    </a:lnTo>
                    <a:lnTo>
                      <a:pt x="634" y="25"/>
                    </a:lnTo>
                    <a:lnTo>
                      <a:pt x="488" y="74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1"/>
                    </a:lnTo>
                    <a:lnTo>
                      <a:pt x="74" y="488"/>
                    </a:lnTo>
                    <a:lnTo>
                      <a:pt x="25" y="634"/>
                    </a:lnTo>
                    <a:lnTo>
                      <a:pt x="1" y="780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25" y="17877"/>
                    </a:lnTo>
                    <a:lnTo>
                      <a:pt x="74" y="18023"/>
                    </a:lnTo>
                    <a:lnTo>
                      <a:pt x="122" y="18169"/>
                    </a:lnTo>
                    <a:lnTo>
                      <a:pt x="220" y="18291"/>
                    </a:lnTo>
                    <a:lnTo>
                      <a:pt x="342" y="18388"/>
                    </a:lnTo>
                    <a:lnTo>
                      <a:pt x="488" y="18437"/>
                    </a:lnTo>
                    <a:lnTo>
                      <a:pt x="634" y="18486"/>
                    </a:lnTo>
                    <a:lnTo>
                      <a:pt x="780" y="18510"/>
                    </a:lnTo>
                    <a:lnTo>
                      <a:pt x="14321" y="18510"/>
                    </a:lnTo>
                    <a:lnTo>
                      <a:pt x="14321" y="18510"/>
                    </a:lnTo>
                    <a:lnTo>
                      <a:pt x="14467" y="18486"/>
                    </a:lnTo>
                    <a:lnTo>
                      <a:pt x="14614" y="18437"/>
                    </a:lnTo>
                    <a:lnTo>
                      <a:pt x="14760" y="18388"/>
                    </a:lnTo>
                    <a:lnTo>
                      <a:pt x="14881" y="18291"/>
                    </a:lnTo>
                    <a:lnTo>
                      <a:pt x="14979" y="18169"/>
                    </a:lnTo>
                    <a:lnTo>
                      <a:pt x="15028" y="18023"/>
                    </a:lnTo>
                    <a:lnTo>
                      <a:pt x="15076" y="17877"/>
                    </a:lnTo>
                    <a:lnTo>
                      <a:pt x="15101" y="17731"/>
                    </a:lnTo>
                    <a:lnTo>
                      <a:pt x="15101" y="780"/>
                    </a:lnTo>
                    <a:lnTo>
                      <a:pt x="15101" y="780"/>
                    </a:lnTo>
                    <a:lnTo>
                      <a:pt x="15076" y="634"/>
                    </a:lnTo>
                    <a:lnTo>
                      <a:pt x="15028" y="488"/>
                    </a:lnTo>
                    <a:lnTo>
                      <a:pt x="14979" y="341"/>
                    </a:lnTo>
                    <a:lnTo>
                      <a:pt x="14881" y="220"/>
                    </a:lnTo>
                    <a:lnTo>
                      <a:pt x="14760" y="122"/>
                    </a:lnTo>
                    <a:lnTo>
                      <a:pt x="14614" y="74"/>
                    </a:lnTo>
                    <a:lnTo>
                      <a:pt x="14467" y="25"/>
                    </a:lnTo>
                    <a:lnTo>
                      <a:pt x="14321" y="0"/>
                    </a:lnTo>
                    <a:lnTo>
                      <a:pt x="14321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1826"/>
              <p:cNvSpPr/>
              <p:nvPr/>
            </p:nvSpPr>
            <p:spPr>
              <a:xfrm>
                <a:off x="796650" y="274025"/>
                <a:ext cx="45100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4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3" y="25"/>
                    </a:lnTo>
                    <a:lnTo>
                      <a:pt x="1243" y="74"/>
                    </a:lnTo>
                    <a:lnTo>
                      <a:pt x="1414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4" y="1657"/>
                    </a:lnTo>
                    <a:lnTo>
                      <a:pt x="1243" y="1730"/>
                    </a:lnTo>
                    <a:lnTo>
                      <a:pt x="1073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2" y="1779"/>
                    </a:lnTo>
                    <a:lnTo>
                      <a:pt x="561" y="1730"/>
                    </a:lnTo>
                    <a:lnTo>
                      <a:pt x="391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1" y="147"/>
                    </a:lnTo>
                    <a:lnTo>
                      <a:pt x="561" y="74"/>
                    </a:lnTo>
                    <a:lnTo>
                      <a:pt x="732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1827"/>
              <p:cNvSpPr/>
              <p:nvPr/>
            </p:nvSpPr>
            <p:spPr>
              <a:xfrm>
                <a:off x="713850" y="274025"/>
                <a:ext cx="45075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3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1828"/>
              <p:cNvSpPr/>
              <p:nvPr/>
            </p:nvSpPr>
            <p:spPr>
              <a:xfrm>
                <a:off x="631050" y="274025"/>
                <a:ext cx="45075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3" h="1804" fill="none" extrusionOk="0">
                    <a:moveTo>
                      <a:pt x="0" y="902"/>
                    </a:move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7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8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8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7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1829"/>
              <p:cNvSpPr/>
              <p:nvPr/>
            </p:nvSpPr>
            <p:spPr>
              <a:xfrm>
                <a:off x="649925" y="590050"/>
                <a:ext cx="1339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1830"/>
              <p:cNvSpPr/>
              <p:nvPr/>
            </p:nvSpPr>
            <p:spPr>
              <a:xfrm>
                <a:off x="649925" y="534625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1831"/>
              <p:cNvSpPr/>
              <p:nvPr/>
            </p:nvSpPr>
            <p:spPr>
              <a:xfrm>
                <a:off x="649925" y="479825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1832"/>
              <p:cNvSpPr/>
              <p:nvPr/>
            </p:nvSpPr>
            <p:spPr>
              <a:xfrm>
                <a:off x="649925" y="424425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1833"/>
              <p:cNvSpPr/>
              <p:nvPr/>
            </p:nvSpPr>
            <p:spPr>
              <a:xfrm>
                <a:off x="879475" y="274025"/>
                <a:ext cx="45075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3" h="1804" fill="none" extrusionOk="0">
                    <a:moveTo>
                      <a:pt x="901" y="1803"/>
                    </a:moveTo>
                    <a:lnTo>
                      <a:pt x="901" y="1803"/>
                    </a:lnTo>
                    <a:lnTo>
                      <a:pt x="731" y="1779"/>
                    </a:lnTo>
                    <a:lnTo>
                      <a:pt x="560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6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6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0" y="74"/>
                    </a:lnTo>
                    <a:lnTo>
                      <a:pt x="731" y="25"/>
                    </a:lnTo>
                    <a:lnTo>
                      <a:pt x="901" y="1"/>
                    </a:lnTo>
                    <a:lnTo>
                      <a:pt x="901" y="1"/>
                    </a:lnTo>
                    <a:lnTo>
                      <a:pt x="1072" y="25"/>
                    </a:lnTo>
                    <a:lnTo>
                      <a:pt x="1242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6" y="391"/>
                    </a:lnTo>
                    <a:lnTo>
                      <a:pt x="1729" y="561"/>
                    </a:lnTo>
                    <a:lnTo>
                      <a:pt x="1778" y="732"/>
                    </a:lnTo>
                    <a:lnTo>
                      <a:pt x="1802" y="902"/>
                    </a:lnTo>
                    <a:lnTo>
                      <a:pt x="1802" y="902"/>
                    </a:lnTo>
                    <a:lnTo>
                      <a:pt x="1778" y="1073"/>
                    </a:lnTo>
                    <a:lnTo>
                      <a:pt x="1729" y="1243"/>
                    </a:lnTo>
                    <a:lnTo>
                      <a:pt x="1656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2" y="1730"/>
                    </a:lnTo>
                    <a:lnTo>
                      <a:pt x="1072" y="1779"/>
                    </a:lnTo>
                    <a:lnTo>
                      <a:pt x="901" y="1803"/>
                    </a:lnTo>
                    <a:lnTo>
                      <a:pt x="901" y="1803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1834"/>
              <p:cNvSpPr/>
              <p:nvPr/>
            </p:nvSpPr>
            <p:spPr>
              <a:xfrm>
                <a:off x="654800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1835"/>
              <p:cNvSpPr/>
              <p:nvPr/>
            </p:nvSpPr>
            <p:spPr>
              <a:xfrm>
                <a:off x="737600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1836"/>
              <p:cNvSpPr/>
              <p:nvPr/>
            </p:nvSpPr>
            <p:spPr>
              <a:xfrm>
                <a:off x="820400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1837"/>
              <p:cNvSpPr/>
              <p:nvPr/>
            </p:nvSpPr>
            <p:spPr>
              <a:xfrm>
                <a:off x="903225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55" name="Shape 1658"/>
          <p:cNvSpPr txBox="1">
            <a:spLocks/>
          </p:cNvSpPr>
          <p:nvPr/>
        </p:nvSpPr>
        <p:spPr>
          <a:xfrm>
            <a:off x="259797" y="1678088"/>
            <a:ext cx="4115774" cy="256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>
                <a:solidFill>
                  <a:schemeClr val="tx2"/>
                </a:solidFill>
              </a:rPr>
              <a:t>Integrazione delle tecnologie 3D/AR per  macchinari,  sistemi complessi, veicoli speciali e prodotti manifatturieri, nelle HMI dinamiche di monitoraggio e diagnostica remota real-time, come servizi in CLOUD</a:t>
            </a:r>
            <a:endParaRPr lang="en" sz="2000" dirty="0">
              <a:solidFill>
                <a:schemeClr val="tx2"/>
              </a:solidFill>
            </a:endParaRPr>
          </a:p>
        </p:txBody>
      </p:sp>
      <p:sp>
        <p:nvSpPr>
          <p:cNvPr id="56" name="Shape 1658"/>
          <p:cNvSpPr txBox="1">
            <a:spLocks/>
          </p:cNvSpPr>
          <p:nvPr/>
        </p:nvSpPr>
        <p:spPr>
          <a:xfrm>
            <a:off x="1067054" y="1008255"/>
            <a:ext cx="7488832" cy="378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" sz="2400" dirty="0" smtClean="0">
                <a:solidFill>
                  <a:schemeClr val="tx2"/>
                </a:solidFill>
              </a:rPr>
              <a:t>L’ Offerta Tecnologica 4.0 per la Filiera Mesap </a:t>
            </a:r>
            <a:br>
              <a:rPr lang="en" sz="2400" dirty="0" smtClean="0">
                <a:solidFill>
                  <a:schemeClr val="tx2"/>
                </a:solidFill>
              </a:rPr>
            </a:br>
            <a:endParaRPr lang="en" sz="2400" dirty="0">
              <a:solidFill>
                <a:schemeClr val="tx2"/>
              </a:solidFill>
            </a:endParaRPr>
          </a:p>
        </p:txBody>
      </p:sp>
      <p:pic>
        <p:nvPicPr>
          <p:cNvPr id="57" name="Immagin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58" y="2871513"/>
            <a:ext cx="1868442" cy="1098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62" y="1669743"/>
            <a:ext cx="2185093" cy="1202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9" name="Shape 1766"/>
          <p:cNvSpPr/>
          <p:nvPr/>
        </p:nvSpPr>
        <p:spPr>
          <a:xfrm rot="5400000">
            <a:off x="7878064" y="3228332"/>
            <a:ext cx="847277" cy="1469584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B539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lang="it-IT"/>
          </a:p>
        </p:txBody>
      </p:sp>
      <p:pic>
        <p:nvPicPr>
          <p:cNvPr id="60" name="Immagine 59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25" y="3578607"/>
            <a:ext cx="1198971" cy="782251"/>
          </a:xfrm>
          <a:prstGeom prst="rect">
            <a:avLst/>
          </a:prstGeom>
        </p:spPr>
      </p:pic>
      <p:sp>
        <p:nvSpPr>
          <p:cNvPr id="61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SynArea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62" name="Immagine 61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586846"/>
            <a:ext cx="1214214" cy="456163"/>
          </a:xfrm>
          <a:prstGeom prst="rect">
            <a:avLst/>
          </a:prstGeom>
        </p:spPr>
      </p:pic>
      <p:pic>
        <p:nvPicPr>
          <p:cNvPr id="63" name="Immagin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4492660"/>
            <a:ext cx="1001473" cy="622199"/>
          </a:xfrm>
          <a:prstGeom prst="rect">
            <a:avLst/>
          </a:prstGeom>
          <a:noFill/>
        </p:spPr>
      </p:pic>
      <p:pic>
        <p:nvPicPr>
          <p:cNvPr id="64" name="Immagine 6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pic>
        <p:nvPicPr>
          <p:cNvPr id="65" name="Picture 2" descr="A&amp;T20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73063" y="1143780"/>
            <a:ext cx="6688176" cy="9558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SzPct val="122000"/>
              <a:buNone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Aumentare la User Experience attraverso l’integrazione di nuove tecnologie per fornire HMI innovative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Clr>
                <a:srgbClr val="FCB04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998624" y="2202328"/>
            <a:ext cx="6688176" cy="9558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SzPct val="122000"/>
              <a:buNone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Offrire un servizio in CLOUD per la produzione di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rendering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3D on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demand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per i produttori di macchine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Clr>
                <a:srgbClr val="FCB04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73063" y="3249208"/>
            <a:ext cx="6688176" cy="9558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SzPct val="122000"/>
              <a:buNone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Essere più competitivi soprattutto sul mercato globale attraverso l’ innovazione con partner di progetto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Clr>
                <a:srgbClr val="FCB04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586846"/>
            <a:ext cx="1214214" cy="4561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4492660"/>
            <a:ext cx="1001473" cy="622199"/>
          </a:xfrm>
          <a:prstGeom prst="rect">
            <a:avLst/>
          </a:prstGeom>
          <a:noFill/>
        </p:spPr>
      </p:pic>
      <p:pic>
        <p:nvPicPr>
          <p:cNvPr id="12" name="Immagin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pic>
        <p:nvPicPr>
          <p:cNvPr id="13" name="Picture 2" descr="A&amp;T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4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Contatti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1" y="1303937"/>
            <a:ext cx="2466253" cy="9613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18" y="1063229"/>
            <a:ext cx="2164814" cy="1323161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739CD18-0651-4741-948D-225E017931DA}"/>
              </a:ext>
            </a:extLst>
          </p:cNvPr>
          <p:cNvSpPr/>
          <p:nvPr/>
        </p:nvSpPr>
        <p:spPr>
          <a:xfrm>
            <a:off x="273063" y="2572064"/>
            <a:ext cx="24662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Guido Colombo</a:t>
            </a:r>
            <a:endParaRPr lang="it-IT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</a:endParaRPr>
          </a:p>
          <a:p>
            <a:pPr algn="ctr"/>
            <a:r>
              <a:rPr lang="it-IT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President</a:t>
            </a:r>
            <a:r>
              <a:rPr lang="it-IT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 &amp; CEO</a:t>
            </a:r>
            <a:endParaRPr lang="it-IT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2AF2B99F-2C04-4929-AF61-BDF9632F9AAD}"/>
              </a:ext>
            </a:extLst>
          </p:cNvPr>
          <p:cNvSpPr/>
          <p:nvPr/>
        </p:nvSpPr>
        <p:spPr>
          <a:xfrm>
            <a:off x="313269" y="3696543"/>
            <a:ext cx="2686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  <a:hlinkClick r:id="rId4"/>
              </a:rPr>
              <a:t>colombo@orchestraweb.com</a:t>
            </a: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</a:endParaRPr>
          </a:p>
          <a:p>
            <a:pPr algn="ctr"/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+39 393 </a:t>
            </a:r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9753 750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6739CD18-0651-4741-948D-225E017931DA}"/>
              </a:ext>
            </a:extLst>
          </p:cNvPr>
          <p:cNvSpPr/>
          <p:nvPr/>
        </p:nvSpPr>
        <p:spPr>
          <a:xfrm>
            <a:off x="5907534" y="2498326"/>
            <a:ext cx="246862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D</a:t>
            </a:r>
            <a:r>
              <a:rPr lang="it-IT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aniele Zambon</a:t>
            </a:r>
            <a:endParaRPr lang="it-IT" sz="2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</a:endParaRPr>
          </a:p>
          <a:p>
            <a:pPr algn="ctr"/>
            <a:r>
              <a:rPr lang="it-IT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AD</a:t>
            </a:r>
            <a:endParaRPr lang="it-IT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</a:endParaRPr>
          </a:p>
          <a:p>
            <a:pPr algn="ctr"/>
            <a:endParaRPr lang="it-IT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2AF2B99F-2C04-4929-AF61-BDF9632F9AAD}"/>
              </a:ext>
            </a:extLst>
          </p:cNvPr>
          <p:cNvSpPr/>
          <p:nvPr/>
        </p:nvSpPr>
        <p:spPr>
          <a:xfrm>
            <a:off x="5948926" y="3622806"/>
            <a:ext cx="2686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  <a:hlinkClick r:id="rId5"/>
              </a:rPr>
              <a:t>d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  <a:hlinkClick r:id="rId5"/>
              </a:rPr>
              <a:t>aniele.zambon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  <a:hlinkClick r:id="rId5"/>
              </a:rPr>
              <a:t>@synarea.com</a:t>
            </a: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</a:endParaRPr>
          </a:p>
          <a:p>
            <a:pPr algn="ctr"/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+39 </a:t>
            </a:r>
            <a:r>
              <a:rPr lang="it-IT" b="1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335 </a:t>
            </a:r>
            <a:r>
              <a:rPr lang="it-IT" b="1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Gulim" panose="020B0600000101010101" pitchFamily="34" charset="-127"/>
              </a:rPr>
              <a:t>687 0957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pic>
        <p:nvPicPr>
          <p:cNvPr id="14" name="Picture 2" descr="A&amp;T20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1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ORCHESTRA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586846"/>
            <a:ext cx="1214214" cy="4561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4492660"/>
            <a:ext cx="1001473" cy="622199"/>
          </a:xfrm>
          <a:prstGeom prst="rect">
            <a:avLst/>
          </a:prstGeom>
          <a:noFill/>
        </p:spPr>
      </p:pic>
      <p:pic>
        <p:nvPicPr>
          <p:cNvPr id="6" name="Immagin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273064" y="1084841"/>
            <a:ext cx="5607917" cy="9558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SzPct val="122000"/>
              <a:buNone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Start-up innovativa dal 2016 in </a:t>
            </a:r>
            <a:r>
              <a:rPr lang="it-IT" sz="2400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I3P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l’Incubatore delle Imprese Innovative del Politecnico di Torino. </a:t>
            </a:r>
          </a:p>
          <a:p>
            <a:pPr>
              <a:buClr>
                <a:srgbClr val="FCB040"/>
              </a:buClr>
              <a:buFont typeface="Wingdings" panose="05000000000000000000" pitchFamily="2" charset="2"/>
              <a:buChar char="§"/>
            </a:pP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9EDC4F6-2770-4F35-87B3-DBC3A7B33F35}"/>
              </a:ext>
            </a:extLst>
          </p:cNvPr>
          <p:cNvSpPr/>
          <p:nvPr/>
        </p:nvSpPr>
        <p:spPr>
          <a:xfrm>
            <a:off x="273063" y="2371237"/>
            <a:ext cx="535181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122000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Tecnologia e soluzioni progettate per il mercato </a:t>
            </a:r>
            <a:r>
              <a:rPr lang="it-IT" sz="2400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INDUSTRY 4.0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per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integrare le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operation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technology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 l’ information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technology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0F4425A6-949E-4233-8B92-1B0F1B2AF16E}"/>
              </a:ext>
            </a:extLst>
          </p:cNvPr>
          <p:cNvGrpSpPr/>
          <p:nvPr/>
        </p:nvGrpSpPr>
        <p:grpSpPr>
          <a:xfrm>
            <a:off x="5750805" y="1084841"/>
            <a:ext cx="2935995" cy="2890723"/>
            <a:chOff x="5009121" y="556888"/>
            <a:chExt cx="4144330" cy="4170312"/>
          </a:xfrm>
        </p:grpSpPr>
        <p:pic>
          <p:nvPicPr>
            <p:cNvPr id="11" name="Immagine 1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4ADC845-453C-475D-9B66-87123A8E1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9121" y="556888"/>
              <a:ext cx="4144330" cy="4170312"/>
            </a:xfrm>
            <a:prstGeom prst="rect">
              <a:avLst/>
            </a:prstGeom>
          </p:spPr>
        </p:pic>
        <p:sp>
          <p:nvSpPr>
            <p:cNvPr id="12" name="CasellaDiTesto 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28E59E5-53C5-42BB-93A0-F0CA1AF15B58}"/>
                </a:ext>
              </a:extLst>
            </p:cNvPr>
            <p:cNvSpPr txBox="1"/>
            <p:nvPr/>
          </p:nvSpPr>
          <p:spPr>
            <a:xfrm>
              <a:off x="5984692" y="2559130"/>
              <a:ext cx="2398950" cy="526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>
                  <a:latin typeface="FranklyGothic" pitchFamily="2" charset="0"/>
                </a:rPr>
                <a:t>SMART</a:t>
              </a:r>
              <a:r>
                <a:rPr lang="it-IT" sz="1600" dirty="0">
                  <a:solidFill>
                    <a:srgbClr val="12D4EE"/>
                  </a:solidFill>
                  <a:latin typeface="FranklyGothic" pitchFamily="2" charset="0"/>
                </a:rPr>
                <a:t>Hinge</a:t>
              </a:r>
              <a:r>
                <a:rPr lang="it-IT" sz="1600" dirty="0">
                  <a:latin typeface="FranklyGothic" pitchFamily="2" charset="0"/>
                </a:rPr>
                <a:t>4.0</a:t>
              </a:r>
            </a:p>
          </p:txBody>
        </p:sp>
        <p:sp>
          <p:nvSpPr>
            <p:cNvPr id="13" name="CasellaDiTesto 1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BAD468A-69B8-4FE7-BCE1-242950EF7E73}"/>
                </a:ext>
              </a:extLst>
            </p:cNvPr>
            <p:cNvSpPr txBox="1"/>
            <p:nvPr/>
          </p:nvSpPr>
          <p:spPr>
            <a:xfrm>
              <a:off x="6322399" y="1988292"/>
              <a:ext cx="1806114" cy="430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>
                  <a:latin typeface="FranklyGothic" pitchFamily="2" charset="0"/>
                </a:rPr>
                <a:t>SMART</a:t>
              </a:r>
              <a:r>
                <a:rPr lang="it-IT" sz="1200" dirty="0">
                  <a:solidFill>
                    <a:srgbClr val="FFC000"/>
                  </a:solidFill>
                  <a:latin typeface="FranklyGothic" pitchFamily="2" charset="0"/>
                </a:rPr>
                <a:t>Edge</a:t>
              </a:r>
              <a:r>
                <a:rPr lang="it-IT" sz="1200" dirty="0">
                  <a:latin typeface="FranklyGothic" pitchFamily="2" charset="0"/>
                </a:rPr>
                <a:t>4.0</a:t>
              </a:r>
            </a:p>
          </p:txBody>
        </p:sp>
        <p:sp>
          <p:nvSpPr>
            <p:cNvPr id="14" name="CasellaDiTesto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9189F2B-EBE2-4557-8314-6B06D5F2FF3B}"/>
                </a:ext>
              </a:extLst>
            </p:cNvPr>
            <p:cNvSpPr txBox="1"/>
            <p:nvPr/>
          </p:nvSpPr>
          <p:spPr>
            <a:xfrm>
              <a:off x="6322399" y="3248913"/>
              <a:ext cx="1806114" cy="430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dirty="0">
                  <a:latin typeface="FranklyGothic" pitchFamily="2" charset="0"/>
                </a:rPr>
                <a:t>SMART</a:t>
              </a:r>
              <a:r>
                <a:rPr lang="it-IT" sz="1200" dirty="0">
                  <a:solidFill>
                    <a:srgbClr val="A8CC34"/>
                  </a:solidFill>
                  <a:latin typeface="FranklyGothic" pitchFamily="2" charset="0"/>
                </a:rPr>
                <a:t>Edge</a:t>
              </a:r>
              <a:r>
                <a:rPr lang="it-IT" sz="1200" dirty="0">
                  <a:latin typeface="FranklyGothic" pitchFamily="2" charset="0"/>
                </a:rPr>
                <a:t>4.0</a:t>
              </a: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B02A51F-09BD-4F36-9116-C8B91D82EF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5" y="4004543"/>
            <a:ext cx="901518" cy="58230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76" y="4060507"/>
            <a:ext cx="656790" cy="73178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0B94EDB-4E2F-4014-A7BF-ECA826095A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33" y="3986154"/>
            <a:ext cx="2207954" cy="61907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9AD3B405-2572-4487-B085-9BC4F4B5B3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54" y="4139146"/>
            <a:ext cx="1403114" cy="393929"/>
          </a:xfrm>
          <a:prstGeom prst="rect">
            <a:avLst/>
          </a:prstGeom>
        </p:spPr>
      </p:pic>
      <p:pic>
        <p:nvPicPr>
          <p:cNvPr id="1026" name="Picture 2" descr="A&amp;T20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4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mercato di riferimento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9866"/>
            <a:ext cx="8229600" cy="2162483"/>
          </a:xfrm>
        </p:spPr>
        <p:txBody>
          <a:bodyPr>
            <a:normAutofit lnSpcReduction="10000"/>
          </a:bodyPr>
          <a:lstStyle/>
          <a:p>
            <a:r>
              <a:rPr lang="it-IT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INDUSTRY 4.0</a:t>
            </a:r>
          </a:p>
          <a:p>
            <a:r>
              <a:rPr lang="it-IT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MONITORAGGIO e CONTROLLO di MACCHINE ed IMPIANTI</a:t>
            </a:r>
          </a:p>
          <a:p>
            <a:r>
              <a:rPr lang="it-IT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SUPPORTO all’ ASSISTENZA TECNICA degli ASSET di PRODUZIONE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586846"/>
            <a:ext cx="1214214" cy="4561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4492660"/>
            <a:ext cx="1001473" cy="622199"/>
          </a:xfrm>
          <a:prstGeom prst="rect">
            <a:avLst/>
          </a:prstGeom>
          <a:noFill/>
        </p:spPr>
      </p:pic>
      <p:pic>
        <p:nvPicPr>
          <p:cNvPr id="11" name="Immagin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pic>
        <p:nvPicPr>
          <p:cNvPr id="12" name="Picture 2" descr="A&amp;T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ORCHESTRA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90536" y="1828029"/>
            <a:ext cx="7013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Clr>
                <a:srgbClr val="FCB040"/>
              </a:buClr>
            </a:pPr>
            <a:r>
              <a:rPr lang="en-US" sz="2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EDGE computing in CLOUD</a:t>
            </a:r>
            <a:r>
              <a:rPr lang="en-US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defTabSz="914377">
              <a:buClr>
                <a:srgbClr val="FCB040"/>
              </a:buClr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Logiche distribuibili tra bordo macchina e CLOUD per le funzioni di monitoraggio e controllo sulla base della ottimale configurazione di ogni macchina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48857" y="1185780"/>
            <a:ext cx="6099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buClr>
                <a:srgbClr val="FCB040"/>
              </a:buClr>
            </a:pPr>
            <a:r>
              <a:rPr lang="it-IT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 nostro spirito di innovazione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04059" y="3274167"/>
            <a:ext cx="6604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Clr>
                <a:srgbClr val="FCB040"/>
              </a:buClr>
            </a:pPr>
            <a:r>
              <a:rPr lang="it-IT" sz="2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Pronti all’uso, </a:t>
            </a:r>
            <a:r>
              <a:rPr lang="it-IT" sz="2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plug</a:t>
            </a:r>
            <a:r>
              <a:rPr lang="it-IT" sz="2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play,</a:t>
            </a:r>
          </a:p>
          <a:p>
            <a:pPr defTabSz="914377">
              <a:buClr>
                <a:srgbClr val="FCB040"/>
              </a:buClr>
            </a:pPr>
            <a:r>
              <a:rPr lang="it-IT" sz="2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senza necessità di programmazione: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defTabSz="914377">
              <a:buClr>
                <a:srgbClr val="FCB040"/>
              </a:buClr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 ridurre il time-to-market e facilitare la vita ai nostri clienti e ai business partner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98" y="1185780"/>
            <a:ext cx="1754142" cy="1179046"/>
          </a:xfrm>
          <a:prstGeom prst="rect">
            <a:avLst/>
          </a:prstGeom>
        </p:spPr>
      </p:pic>
      <p:grpSp>
        <p:nvGrpSpPr>
          <p:cNvPr id="23" name="Gruppo 22"/>
          <p:cNvGrpSpPr/>
          <p:nvPr/>
        </p:nvGrpSpPr>
        <p:grpSpPr>
          <a:xfrm>
            <a:off x="6255128" y="2385548"/>
            <a:ext cx="2096100" cy="1956852"/>
            <a:chOff x="244822" y="1769091"/>
            <a:chExt cx="3037217" cy="2710765"/>
          </a:xfrm>
        </p:grpSpPr>
        <p:grpSp>
          <p:nvGrpSpPr>
            <p:cNvPr id="24" name="Gruppo 23"/>
            <p:cNvGrpSpPr/>
            <p:nvPr/>
          </p:nvGrpSpPr>
          <p:grpSpPr>
            <a:xfrm>
              <a:off x="244822" y="2330421"/>
              <a:ext cx="3037217" cy="2149435"/>
              <a:chOff x="244822" y="2330421"/>
              <a:chExt cx="3037217" cy="2149435"/>
            </a:xfrm>
          </p:grpSpPr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xmlns="" id="{1020D1E2-2AAF-44D7-8B9E-E51716158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22875" y="3622356"/>
                <a:ext cx="1259164" cy="857500"/>
              </a:xfrm>
              <a:prstGeom prst="rect">
                <a:avLst/>
              </a:prstGeom>
            </p:spPr>
          </p:pic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xmlns="" id="{65F6DF72-3220-4AB7-94A3-B17A75A43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1381353">
                <a:off x="244822" y="2587044"/>
                <a:ext cx="842924" cy="1177996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xmlns="" id="{5CFA68A9-554C-43AE-9C5E-B06EFE7EF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772"/>
              <a:stretch/>
            </p:blipFill>
            <p:spPr>
              <a:xfrm>
                <a:off x="810087" y="2330421"/>
                <a:ext cx="2185087" cy="176048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63266">
              <a:off x="1603128" y="1769091"/>
              <a:ext cx="839493" cy="858252"/>
            </a:xfrm>
            <a:prstGeom prst="rect">
              <a:avLst/>
            </a:prstGeom>
          </p:spPr>
        </p:pic>
      </p:grpSp>
      <p:pic>
        <p:nvPicPr>
          <p:cNvPr id="17" name="Immagin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586846"/>
            <a:ext cx="1214214" cy="45616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4492660"/>
            <a:ext cx="1001473" cy="622199"/>
          </a:xfrm>
          <a:prstGeom prst="rect">
            <a:avLst/>
          </a:prstGeom>
          <a:noFill/>
        </p:spPr>
      </p:pic>
      <p:pic>
        <p:nvPicPr>
          <p:cNvPr id="29" name="Immagine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pic>
        <p:nvPicPr>
          <p:cNvPr id="30" name="Picture 2" descr="A&amp;T20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ORCHESTRA</a:t>
            </a:r>
            <a:endParaRPr lang="it-IT" dirty="0"/>
          </a:p>
        </p:txBody>
      </p:sp>
      <p:grpSp>
        <p:nvGrpSpPr>
          <p:cNvPr id="17" name="Gruppo 16"/>
          <p:cNvGrpSpPr/>
          <p:nvPr/>
        </p:nvGrpSpPr>
        <p:grpSpPr>
          <a:xfrm>
            <a:off x="635038" y="1642521"/>
            <a:ext cx="1578322" cy="1002623"/>
            <a:chOff x="244822" y="2330421"/>
            <a:chExt cx="3400914" cy="2149435"/>
          </a:xfrm>
        </p:grpSpPr>
        <p:grpSp>
          <p:nvGrpSpPr>
            <p:cNvPr id="18" name="Gruppo 17"/>
            <p:cNvGrpSpPr/>
            <p:nvPr/>
          </p:nvGrpSpPr>
          <p:grpSpPr>
            <a:xfrm>
              <a:off x="244822" y="2330421"/>
              <a:ext cx="3037217" cy="2149435"/>
              <a:chOff x="244822" y="2330421"/>
              <a:chExt cx="3037217" cy="2149435"/>
            </a:xfrm>
          </p:grpSpPr>
          <p:pic>
            <p:nvPicPr>
              <p:cNvPr id="30" name="Immagine 29">
                <a:extLst>
                  <a:ext uri="{FF2B5EF4-FFF2-40B4-BE49-F238E27FC236}">
                    <a16:creationId xmlns="" xmlns:a16="http://schemas.microsoft.com/office/drawing/2014/main" id="{1020D1E2-2AAF-44D7-8B9E-E51716158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22875" y="3622356"/>
                <a:ext cx="1259164" cy="857500"/>
              </a:xfrm>
              <a:prstGeom prst="rect">
                <a:avLst/>
              </a:prstGeom>
            </p:spPr>
          </p:pic>
          <p:pic>
            <p:nvPicPr>
              <p:cNvPr id="31" name="Immagine 30">
                <a:extLst>
                  <a:ext uri="{FF2B5EF4-FFF2-40B4-BE49-F238E27FC236}">
                    <a16:creationId xmlns="" xmlns:a16="http://schemas.microsoft.com/office/drawing/2014/main" id="{65F6DF72-3220-4AB7-94A3-B17A75A43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1381353">
                <a:off x="244822" y="2587044"/>
                <a:ext cx="842924" cy="1177996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="" xmlns:a16="http://schemas.microsoft.com/office/drawing/2014/main" id="{5CFA68A9-554C-43AE-9C5E-B06EFE7EF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772"/>
              <a:stretch/>
            </p:blipFill>
            <p:spPr>
              <a:xfrm>
                <a:off x="810087" y="2330421"/>
                <a:ext cx="2185087" cy="176048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6906">
              <a:off x="2806244" y="2519935"/>
              <a:ext cx="839492" cy="858251"/>
            </a:xfrm>
            <a:prstGeom prst="rect">
              <a:avLst/>
            </a:prstGeom>
          </p:spPr>
        </p:pic>
      </p:grp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5217"/>
          <a:stretch/>
        </p:blipFill>
        <p:spPr bwMode="auto">
          <a:xfrm>
            <a:off x="4461839" y="1327059"/>
            <a:ext cx="2934603" cy="144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23413" r="3253" b="6719"/>
          <a:stretch/>
        </p:blipFill>
        <p:spPr bwMode="auto">
          <a:xfrm>
            <a:off x="5346622" y="1831303"/>
            <a:ext cx="2949689" cy="131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8" b="5026"/>
          <a:stretch/>
        </p:blipFill>
        <p:spPr bwMode="auto">
          <a:xfrm>
            <a:off x="5763716" y="2879001"/>
            <a:ext cx="2763623" cy="124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magine 35"/>
          <p:cNvPicPr/>
          <p:nvPr/>
        </p:nvPicPr>
        <p:blipFill rotWithShape="1">
          <a:blip r:embed="rId9"/>
          <a:srcRect t="20040" b="7511"/>
          <a:stretch/>
        </p:blipFill>
        <p:spPr bwMode="auto">
          <a:xfrm>
            <a:off x="1590749" y="3367665"/>
            <a:ext cx="2892388" cy="1355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Immagine 36"/>
          <p:cNvPicPr/>
          <p:nvPr/>
        </p:nvPicPr>
        <p:blipFill rotWithShape="1">
          <a:blip r:embed="rId10"/>
          <a:srcRect t="19444" b="7510"/>
          <a:stretch/>
        </p:blipFill>
        <p:spPr bwMode="auto">
          <a:xfrm>
            <a:off x="679655" y="2637868"/>
            <a:ext cx="2581189" cy="1241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39" y="1421189"/>
            <a:ext cx="1285325" cy="723104"/>
          </a:xfrm>
          <a:prstGeom prst="rect">
            <a:avLst/>
          </a:prstGeom>
        </p:spPr>
      </p:pic>
      <p:grpSp>
        <p:nvGrpSpPr>
          <p:cNvPr id="39" name="Gruppo 38"/>
          <p:cNvGrpSpPr/>
          <p:nvPr/>
        </p:nvGrpSpPr>
        <p:grpSpPr>
          <a:xfrm>
            <a:off x="3210761" y="2144293"/>
            <a:ext cx="789523" cy="398325"/>
            <a:chOff x="2420782" y="1641261"/>
            <a:chExt cx="1115367" cy="531100"/>
          </a:xfrm>
        </p:grpSpPr>
        <p:cxnSp>
          <p:nvCxnSpPr>
            <p:cNvPr id="40" name="Connettore 2 39"/>
            <p:cNvCxnSpPr/>
            <p:nvPr/>
          </p:nvCxnSpPr>
          <p:spPr>
            <a:xfrm flipH="1">
              <a:off x="2420782" y="1667963"/>
              <a:ext cx="531738" cy="406128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/>
            <p:nvPr/>
          </p:nvCxnSpPr>
          <p:spPr>
            <a:xfrm>
              <a:off x="2952520" y="1667963"/>
              <a:ext cx="520086" cy="39912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/>
            <p:nvPr/>
          </p:nvCxnSpPr>
          <p:spPr>
            <a:xfrm>
              <a:off x="2952520" y="1667963"/>
              <a:ext cx="0" cy="504398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/>
            <p:cNvCxnSpPr/>
            <p:nvPr/>
          </p:nvCxnSpPr>
          <p:spPr>
            <a:xfrm>
              <a:off x="2952520" y="1670978"/>
              <a:ext cx="583629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Ovale 43"/>
            <p:cNvSpPr/>
            <p:nvPr/>
          </p:nvSpPr>
          <p:spPr>
            <a:xfrm>
              <a:off x="2926092" y="1641261"/>
              <a:ext cx="52856" cy="594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Rettangolo 2"/>
          <p:cNvSpPr/>
          <p:nvPr/>
        </p:nvSpPr>
        <p:spPr>
          <a:xfrm>
            <a:off x="429631" y="890104"/>
            <a:ext cx="6724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Clr>
                <a:srgbClr val="FCB040"/>
              </a:buClr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HMI e system integration per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utenti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Immagine 49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586846"/>
            <a:ext cx="1214214" cy="456163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4492660"/>
            <a:ext cx="1001473" cy="622199"/>
          </a:xfrm>
          <a:prstGeom prst="rect">
            <a:avLst/>
          </a:prstGeom>
          <a:noFill/>
        </p:spPr>
      </p:pic>
      <p:pic>
        <p:nvPicPr>
          <p:cNvPr id="52" name="Immagine 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pic>
        <p:nvPicPr>
          <p:cNvPr id="53" name="Picture 2" descr="A&amp;T20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ORCHESTRA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29631" y="890104"/>
            <a:ext cx="6724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Clr>
                <a:srgbClr val="FCB040"/>
              </a:buClr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ed AR per HMI dinamiche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Segnaposto contenuto 2"/>
          <p:cNvSpPr txBox="1">
            <a:spLocks/>
          </p:cNvSpPr>
          <p:nvPr/>
        </p:nvSpPr>
        <p:spPr>
          <a:xfrm>
            <a:off x="273064" y="1553037"/>
            <a:ext cx="5607917" cy="9558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SzPct val="122000"/>
              <a:buNone/>
            </a:pPr>
            <a:r>
              <a:rPr lang="it-IT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Necessità di gestire modelli 3D delle macchine con dinamiche di allarmi e AR sulla HMI</a:t>
            </a:r>
            <a:endParaRPr lang="it-IT" sz="27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Clr>
                <a:srgbClr val="FCB040"/>
              </a:buClr>
              <a:buFont typeface="Wingdings" panose="05000000000000000000" pitchFamily="2" charset="2"/>
              <a:buChar char="§"/>
            </a:pPr>
            <a:endParaRPr lang="it-IT" sz="27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273063" y="2947528"/>
            <a:ext cx="5607917" cy="9558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SzPct val="122000"/>
              <a:buNone/>
            </a:pPr>
            <a:r>
              <a:rPr lang="it-IT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Necessità di avere i modelli 3D come servizio in CLOUD</a:t>
            </a:r>
            <a:endParaRPr lang="it-IT" sz="27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Clr>
                <a:srgbClr val="FCB040"/>
              </a:buClr>
              <a:buFont typeface="Wingdings" panose="05000000000000000000" pitchFamily="2" charset="2"/>
              <a:buChar char="§"/>
            </a:pPr>
            <a:endParaRPr lang="it-IT" sz="27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586846"/>
            <a:ext cx="1214214" cy="4561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4492660"/>
            <a:ext cx="1001473" cy="622199"/>
          </a:xfrm>
          <a:prstGeom prst="rect">
            <a:avLst/>
          </a:prstGeom>
          <a:noFill/>
        </p:spPr>
      </p:pic>
      <p:pic>
        <p:nvPicPr>
          <p:cNvPr id="12" name="Immagin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pic>
        <p:nvPicPr>
          <p:cNvPr id="13" name="Picture 2" descr="A&amp;T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2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SynArea</a:t>
            </a:r>
            <a:endParaRPr lang="it-IT" dirty="0">
              <a:solidFill>
                <a:schemeClr val="tx2"/>
              </a:solidFill>
            </a:endParaRPr>
          </a:p>
        </p:txBody>
      </p:sp>
      <p:grpSp>
        <p:nvGrpSpPr>
          <p:cNvPr id="7" name="Gruppo 16"/>
          <p:cNvGrpSpPr/>
          <p:nvPr/>
        </p:nvGrpSpPr>
        <p:grpSpPr>
          <a:xfrm>
            <a:off x="49760" y="929126"/>
            <a:ext cx="1785937" cy="3562948"/>
            <a:chOff x="0" y="0"/>
            <a:chExt cx="1785937" cy="4608512"/>
          </a:xfrm>
        </p:grpSpPr>
        <p:sp>
          <p:nvSpPr>
            <p:cNvPr id="8" name="Rettangolo arrotondato 7"/>
            <p:cNvSpPr/>
            <p:nvPr/>
          </p:nvSpPr>
          <p:spPr>
            <a:xfrm>
              <a:off x="0" y="0"/>
              <a:ext cx="1785937" cy="46085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0" y="1189894"/>
              <a:ext cx="1785937" cy="3287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/>
              <a:r>
                <a:rPr lang="it-IT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Automazione, Aerospazio, </a:t>
              </a:r>
              <a:r>
                <a:rPr lang="it-IT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Automotive, P.A., </a:t>
              </a:r>
              <a:r>
                <a:rPr lang="it-IT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Università </a:t>
              </a:r>
              <a:r>
                <a:rPr lang="it-IT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&amp; </a:t>
              </a:r>
              <a:r>
                <a:rPr lang="it-IT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Centri di Ricerca</a:t>
              </a:r>
              <a:endParaRPr lang="en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endParaRPr lang="en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r>
                <a:rPr lang="en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Sistemi Informativi e Gestionali</a:t>
              </a:r>
            </a:p>
            <a:p>
              <a:pPr lvl="0" algn="ctr"/>
              <a:endParaRPr lang="en" sz="14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endParaRPr lang="it-IT" sz="1200" b="1" kern="1200" dirty="0"/>
            </a:p>
          </p:txBody>
        </p:sp>
      </p:grpSp>
      <p:grpSp>
        <p:nvGrpSpPr>
          <p:cNvPr id="10" name="Gruppo 19"/>
          <p:cNvGrpSpPr/>
          <p:nvPr/>
        </p:nvGrpSpPr>
        <p:grpSpPr>
          <a:xfrm>
            <a:off x="1867962" y="936665"/>
            <a:ext cx="1785937" cy="3555679"/>
            <a:chOff x="1839515" y="0"/>
            <a:chExt cx="1785937" cy="4608512"/>
          </a:xfrm>
        </p:grpSpPr>
        <p:sp>
          <p:nvSpPr>
            <p:cNvPr id="11" name="Rettangolo arrotondato 10"/>
            <p:cNvSpPr/>
            <p:nvPr/>
          </p:nvSpPr>
          <p:spPr>
            <a:xfrm>
              <a:off x="1839515" y="0"/>
              <a:ext cx="1785937" cy="46085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1839515" y="1792384"/>
              <a:ext cx="1785937" cy="1843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Progettazione e Sviluppo Software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/>
              </a:r>
              <a:b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Formazione Professionale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kern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Servizi web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full-stack </a:t>
              </a:r>
              <a:endParaRPr lang="en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3" name="Gruppo 22"/>
          <p:cNvGrpSpPr/>
          <p:nvPr/>
        </p:nvGrpSpPr>
        <p:grpSpPr>
          <a:xfrm>
            <a:off x="3686164" y="945458"/>
            <a:ext cx="1785937" cy="3547202"/>
            <a:chOff x="3679031" y="0"/>
            <a:chExt cx="1785937" cy="4608512"/>
          </a:xfrm>
        </p:grpSpPr>
        <p:sp>
          <p:nvSpPr>
            <p:cNvPr id="14" name="Rettangolo arrotondato 13"/>
            <p:cNvSpPr/>
            <p:nvPr/>
          </p:nvSpPr>
          <p:spPr>
            <a:xfrm>
              <a:off x="3679031" y="0"/>
              <a:ext cx="1785937" cy="46085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3679031" y="1322105"/>
              <a:ext cx="1785937" cy="204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Realtà       Virtuale                 </a:t>
              </a:r>
              <a:endParaRPr lang="it-IT" sz="14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                        Realtà Aumentata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kern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Mixed Reality</a:t>
              </a:r>
              <a:endParaRPr lang="it-IT" sz="14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6" name="Gruppo 25"/>
          <p:cNvGrpSpPr/>
          <p:nvPr/>
        </p:nvGrpSpPr>
        <p:grpSpPr>
          <a:xfrm>
            <a:off x="5504366" y="945457"/>
            <a:ext cx="1785937" cy="3569993"/>
            <a:chOff x="5518546" y="0"/>
            <a:chExt cx="1785937" cy="4608512"/>
          </a:xfrm>
        </p:grpSpPr>
        <p:sp>
          <p:nvSpPr>
            <p:cNvPr id="17" name="Rettangolo arrotondato 16"/>
            <p:cNvSpPr/>
            <p:nvPr/>
          </p:nvSpPr>
          <p:spPr>
            <a:xfrm>
              <a:off x="5518546" y="0"/>
              <a:ext cx="1785937" cy="46085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tangolo 17"/>
            <p:cNvSpPr/>
            <p:nvPr/>
          </p:nvSpPr>
          <p:spPr>
            <a:xfrm>
              <a:off x="5518546" y="1660173"/>
              <a:ext cx="1785937" cy="1843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/>
              <a:r>
                <a:rPr lang="en-US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18  </a:t>
              </a:r>
              <a:r>
                <a:rPr lang="en-US" sz="1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Progetti</a:t>
              </a:r>
              <a:r>
                <a:rPr lang="en-US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di R&amp;S </a:t>
              </a:r>
              <a:r>
                <a:rPr lang="en-US" sz="1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cofinanziati</a:t>
              </a:r>
              <a:r>
                <a:rPr lang="en-US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negli</a:t>
              </a:r>
              <a:r>
                <a:rPr lang="en-US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ultimi</a:t>
              </a:r>
              <a:r>
                <a:rPr lang="en-US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8 </a:t>
              </a:r>
              <a:r>
                <a:rPr lang="en-US" sz="1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anni</a:t>
              </a:r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endPara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r>
                <a: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10% </a:t>
              </a:r>
              <a:r>
                <a:rPr lang="en-US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del </a:t>
              </a:r>
              <a:r>
                <a:rPr lang="en-US" sz="1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fatturato</a:t>
              </a:r>
              <a:r>
                <a:rPr lang="en-US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investito</a:t>
              </a:r>
              <a:r>
                <a:rPr lang="en-US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in R&amp;S</a:t>
              </a:r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endPara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9" name="Gruppo 28"/>
          <p:cNvGrpSpPr/>
          <p:nvPr/>
        </p:nvGrpSpPr>
        <p:grpSpPr>
          <a:xfrm>
            <a:off x="7322568" y="963041"/>
            <a:ext cx="1785937" cy="3553040"/>
            <a:chOff x="7358062" y="0"/>
            <a:chExt cx="1785937" cy="4608512"/>
          </a:xfrm>
        </p:grpSpPr>
        <p:sp>
          <p:nvSpPr>
            <p:cNvPr id="20" name="Rettangolo arrotondato 19"/>
            <p:cNvSpPr/>
            <p:nvPr/>
          </p:nvSpPr>
          <p:spPr>
            <a:xfrm>
              <a:off x="7358062" y="0"/>
              <a:ext cx="1785937" cy="46085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tangolo 20"/>
            <p:cNvSpPr/>
            <p:nvPr/>
          </p:nvSpPr>
          <p:spPr>
            <a:xfrm>
              <a:off x="7358062" y="1520420"/>
              <a:ext cx="1785937" cy="1843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Esperienza Passione Creatività</a:t>
              </a:r>
              <a:b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Competenza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/>
              </a:r>
              <a:b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/>
              </a:r>
              <a:b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it-IT" sz="1400" b="1" kern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Servizi e Tecnologie Innovative</a:t>
              </a:r>
              <a:endParaRPr lang="it-IT" sz="14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2" name="Freccia bidirezionale orizzontale 21"/>
          <p:cNvSpPr/>
          <p:nvPr/>
        </p:nvSpPr>
        <p:spPr>
          <a:xfrm>
            <a:off x="365760" y="3942400"/>
            <a:ext cx="8412480" cy="518457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8"/>
          <p:cNvSpPr txBox="1"/>
          <p:nvPr/>
        </p:nvSpPr>
        <p:spPr>
          <a:xfrm>
            <a:off x="683568" y="4028809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Dal 1985 fornisce consulenza software in ambito ICT</a:t>
            </a:r>
            <a:endParaRPr lang="it-IT" sz="2000" b="1" i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1" y="1061009"/>
            <a:ext cx="1546923" cy="837000"/>
          </a:xfrm>
          <a:prstGeom prst="rect">
            <a:avLst/>
          </a:prstGeom>
          <a:ln w="1905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25" name="Immagine 2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98000" y="1078593"/>
            <a:ext cx="1548000" cy="83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26" name="Immagine 2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087385"/>
            <a:ext cx="1548000" cy="837000"/>
          </a:xfrm>
          <a:prstGeom prst="rect">
            <a:avLst/>
          </a:prstGeom>
          <a:noFill/>
          <a:ln w="1905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27" name="Immagin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50" y="1069801"/>
            <a:ext cx="1548000" cy="837000"/>
          </a:xfrm>
          <a:prstGeom prst="rect">
            <a:avLst/>
          </a:prstGeom>
          <a:noFill/>
          <a:ln w="1905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28" name="Immagine 2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82" y="1087385"/>
            <a:ext cx="1548000" cy="837000"/>
          </a:xfrm>
          <a:prstGeom prst="rect">
            <a:avLst/>
          </a:prstGeom>
          <a:ln w="1905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29" name="Immagine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586846"/>
            <a:ext cx="1214214" cy="456163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4492660"/>
            <a:ext cx="1001473" cy="622199"/>
          </a:xfrm>
          <a:prstGeom prst="rect">
            <a:avLst/>
          </a:prstGeom>
          <a:noFill/>
        </p:spPr>
      </p:pic>
      <p:pic>
        <p:nvPicPr>
          <p:cNvPr id="31" name="Immagine 3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pic>
        <p:nvPicPr>
          <p:cNvPr id="32" name="Picture 2" descr="A&amp;T20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SynArea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0" name="Shape 1658"/>
          <p:cNvSpPr txBox="1">
            <a:spLocks/>
          </p:cNvSpPr>
          <p:nvPr/>
        </p:nvSpPr>
        <p:spPr>
          <a:xfrm>
            <a:off x="1835695" y="876371"/>
            <a:ext cx="5688633" cy="378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" sz="2400" dirty="0" smtClean="0">
                <a:solidFill>
                  <a:schemeClr val="tx2"/>
                </a:solidFill>
              </a:rPr>
              <a:t>L’ Offerta Tecnologica 4.0</a:t>
            </a:r>
            <a:br>
              <a:rPr lang="en" sz="2400" dirty="0" smtClean="0">
                <a:solidFill>
                  <a:schemeClr val="tx2"/>
                </a:solidFill>
              </a:rPr>
            </a:br>
            <a:endParaRPr lang="en" sz="2400" dirty="0">
              <a:solidFill>
                <a:schemeClr val="tx2"/>
              </a:solidFill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4087650" y="1477108"/>
            <a:ext cx="2289704" cy="2229884"/>
            <a:chOff x="3102704" y="1059582"/>
            <a:chExt cx="2622408" cy="2823319"/>
          </a:xfrm>
        </p:grpSpPr>
        <p:grpSp>
          <p:nvGrpSpPr>
            <p:cNvPr id="32" name="Gruppo 31"/>
            <p:cNvGrpSpPr/>
            <p:nvPr/>
          </p:nvGrpSpPr>
          <p:grpSpPr>
            <a:xfrm>
              <a:off x="3102704" y="1059582"/>
              <a:ext cx="2622408" cy="2823319"/>
              <a:chOff x="3556672" y="425822"/>
              <a:chExt cx="4005272" cy="4312129"/>
            </a:xfrm>
          </p:grpSpPr>
          <p:sp>
            <p:nvSpPr>
              <p:cNvPr id="74" name="Shape 1624"/>
              <p:cNvSpPr/>
              <p:nvPr/>
            </p:nvSpPr>
            <p:spPr>
              <a:xfrm rot="5400000">
                <a:off x="3556672" y="425822"/>
                <a:ext cx="2321400" cy="2321400"/>
              </a:xfrm>
              <a:prstGeom prst="teardrop">
                <a:avLst>
                  <a:gd name="adj" fmla="val 100000"/>
                </a:avLst>
              </a:prstGeom>
              <a:solidFill>
                <a:srgbClr val="0B539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1625"/>
              <p:cNvSpPr/>
              <p:nvPr/>
            </p:nvSpPr>
            <p:spPr>
              <a:xfrm rot="5400000" flipH="1">
                <a:off x="4021126" y="2881007"/>
                <a:ext cx="1856944" cy="1856944"/>
              </a:xfrm>
              <a:prstGeom prst="teardrop">
                <a:avLst>
                  <a:gd name="adj" fmla="val 100000"/>
                </a:avLst>
              </a:prstGeom>
              <a:solidFill>
                <a:srgbClr val="3D85C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6" name="Shape 1626"/>
              <p:cNvSpPr/>
              <p:nvPr/>
            </p:nvSpPr>
            <p:spPr>
              <a:xfrm rot="10800000">
                <a:off x="6011691" y="1464259"/>
                <a:ext cx="1282846" cy="1282846"/>
              </a:xfrm>
              <a:prstGeom prst="teardrop">
                <a:avLst>
                  <a:gd name="adj" fmla="val 100000"/>
                </a:avLst>
              </a:prstGeom>
              <a:solidFill>
                <a:srgbClr val="9FC5E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1627"/>
              <p:cNvSpPr/>
              <p:nvPr/>
            </p:nvSpPr>
            <p:spPr>
              <a:xfrm flipH="1">
                <a:off x="6011839" y="2881007"/>
                <a:ext cx="1550105" cy="1550105"/>
              </a:xfrm>
              <a:prstGeom prst="teardrop">
                <a:avLst>
                  <a:gd name="adj" fmla="val 10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3" name="Shape 1873"/>
            <p:cNvSpPr/>
            <p:nvPr/>
          </p:nvSpPr>
          <p:spPr>
            <a:xfrm>
              <a:off x="5193841" y="3075223"/>
              <a:ext cx="339835" cy="309114"/>
            </a:xfrm>
            <a:custGeom>
              <a:avLst/>
              <a:gdLst/>
              <a:ahLst/>
              <a:cxnLst/>
              <a:rect l="0" t="0" r="0" b="0"/>
              <a:pathLst>
                <a:path w="16173" h="14711" fill="none" extrusionOk="0">
                  <a:moveTo>
                    <a:pt x="8087" y="1"/>
                  </a:moveTo>
                  <a:lnTo>
                    <a:pt x="8087" y="1"/>
                  </a:lnTo>
                  <a:lnTo>
                    <a:pt x="7672" y="1"/>
                  </a:lnTo>
                  <a:lnTo>
                    <a:pt x="7258" y="25"/>
                  </a:lnTo>
                  <a:lnTo>
                    <a:pt x="6844" y="74"/>
                  </a:lnTo>
                  <a:lnTo>
                    <a:pt x="6455" y="122"/>
                  </a:lnTo>
                  <a:lnTo>
                    <a:pt x="6065" y="195"/>
                  </a:lnTo>
                  <a:lnTo>
                    <a:pt x="5675" y="293"/>
                  </a:lnTo>
                  <a:lnTo>
                    <a:pt x="5310" y="415"/>
                  </a:lnTo>
                  <a:lnTo>
                    <a:pt x="4945" y="536"/>
                  </a:lnTo>
                  <a:lnTo>
                    <a:pt x="4579" y="658"/>
                  </a:lnTo>
                  <a:lnTo>
                    <a:pt x="4238" y="829"/>
                  </a:lnTo>
                  <a:lnTo>
                    <a:pt x="3897" y="975"/>
                  </a:lnTo>
                  <a:lnTo>
                    <a:pt x="3557" y="1170"/>
                  </a:lnTo>
                  <a:lnTo>
                    <a:pt x="3240" y="1364"/>
                  </a:lnTo>
                  <a:lnTo>
                    <a:pt x="2948" y="1559"/>
                  </a:lnTo>
                  <a:lnTo>
                    <a:pt x="2655" y="1778"/>
                  </a:lnTo>
                  <a:lnTo>
                    <a:pt x="2363" y="1998"/>
                  </a:lnTo>
                  <a:lnTo>
                    <a:pt x="2095" y="2241"/>
                  </a:lnTo>
                  <a:lnTo>
                    <a:pt x="1852" y="2485"/>
                  </a:lnTo>
                  <a:lnTo>
                    <a:pt x="1608" y="2753"/>
                  </a:lnTo>
                  <a:lnTo>
                    <a:pt x="1389" y="3021"/>
                  </a:lnTo>
                  <a:lnTo>
                    <a:pt x="1170" y="3288"/>
                  </a:lnTo>
                  <a:lnTo>
                    <a:pt x="975" y="3581"/>
                  </a:lnTo>
                  <a:lnTo>
                    <a:pt x="804" y="3873"/>
                  </a:lnTo>
                  <a:lnTo>
                    <a:pt x="634" y="4190"/>
                  </a:lnTo>
                  <a:lnTo>
                    <a:pt x="488" y="4506"/>
                  </a:lnTo>
                  <a:lnTo>
                    <a:pt x="366" y="4823"/>
                  </a:lnTo>
                  <a:lnTo>
                    <a:pt x="244" y="5139"/>
                  </a:lnTo>
                  <a:lnTo>
                    <a:pt x="171" y="5480"/>
                  </a:lnTo>
                  <a:lnTo>
                    <a:pt x="98" y="5821"/>
                  </a:lnTo>
                  <a:lnTo>
                    <a:pt x="49" y="6162"/>
                  </a:lnTo>
                  <a:lnTo>
                    <a:pt x="1" y="6503"/>
                  </a:lnTo>
                  <a:lnTo>
                    <a:pt x="1" y="6869"/>
                  </a:lnTo>
                  <a:lnTo>
                    <a:pt x="1" y="6869"/>
                  </a:lnTo>
                  <a:lnTo>
                    <a:pt x="1" y="7234"/>
                  </a:lnTo>
                  <a:lnTo>
                    <a:pt x="49" y="7624"/>
                  </a:lnTo>
                  <a:lnTo>
                    <a:pt x="98" y="7989"/>
                  </a:lnTo>
                  <a:lnTo>
                    <a:pt x="196" y="8330"/>
                  </a:lnTo>
                  <a:lnTo>
                    <a:pt x="293" y="8695"/>
                  </a:lnTo>
                  <a:lnTo>
                    <a:pt x="415" y="9036"/>
                  </a:lnTo>
                  <a:lnTo>
                    <a:pt x="561" y="9377"/>
                  </a:lnTo>
                  <a:lnTo>
                    <a:pt x="731" y="9718"/>
                  </a:lnTo>
                  <a:lnTo>
                    <a:pt x="902" y="10035"/>
                  </a:lnTo>
                  <a:lnTo>
                    <a:pt x="1097" y="10327"/>
                  </a:lnTo>
                  <a:lnTo>
                    <a:pt x="1340" y="10644"/>
                  </a:lnTo>
                  <a:lnTo>
                    <a:pt x="1559" y="10936"/>
                  </a:lnTo>
                  <a:lnTo>
                    <a:pt x="1827" y="11204"/>
                  </a:lnTo>
                  <a:lnTo>
                    <a:pt x="2095" y="11472"/>
                  </a:lnTo>
                  <a:lnTo>
                    <a:pt x="2387" y="11740"/>
                  </a:lnTo>
                  <a:lnTo>
                    <a:pt x="2680" y="11983"/>
                  </a:lnTo>
                  <a:lnTo>
                    <a:pt x="2680" y="11983"/>
                  </a:lnTo>
                  <a:lnTo>
                    <a:pt x="2485" y="12349"/>
                  </a:lnTo>
                  <a:lnTo>
                    <a:pt x="2266" y="12714"/>
                  </a:lnTo>
                  <a:lnTo>
                    <a:pt x="2022" y="13104"/>
                  </a:lnTo>
                  <a:lnTo>
                    <a:pt x="1706" y="13469"/>
                  </a:lnTo>
                  <a:lnTo>
                    <a:pt x="1365" y="13834"/>
                  </a:lnTo>
                  <a:lnTo>
                    <a:pt x="1170" y="14005"/>
                  </a:lnTo>
                  <a:lnTo>
                    <a:pt x="951" y="14151"/>
                  </a:lnTo>
                  <a:lnTo>
                    <a:pt x="731" y="14297"/>
                  </a:lnTo>
                  <a:lnTo>
                    <a:pt x="512" y="14443"/>
                  </a:lnTo>
                  <a:lnTo>
                    <a:pt x="269" y="14540"/>
                  </a:lnTo>
                  <a:lnTo>
                    <a:pt x="1" y="14662"/>
                  </a:lnTo>
                  <a:lnTo>
                    <a:pt x="1" y="14662"/>
                  </a:lnTo>
                  <a:lnTo>
                    <a:pt x="122" y="14662"/>
                  </a:lnTo>
                  <a:lnTo>
                    <a:pt x="488" y="14711"/>
                  </a:lnTo>
                  <a:lnTo>
                    <a:pt x="1024" y="14711"/>
                  </a:lnTo>
                  <a:lnTo>
                    <a:pt x="1365" y="14711"/>
                  </a:lnTo>
                  <a:lnTo>
                    <a:pt x="1706" y="14687"/>
                  </a:lnTo>
                  <a:lnTo>
                    <a:pt x="2095" y="14614"/>
                  </a:lnTo>
                  <a:lnTo>
                    <a:pt x="2485" y="14540"/>
                  </a:lnTo>
                  <a:lnTo>
                    <a:pt x="2899" y="14419"/>
                  </a:lnTo>
                  <a:lnTo>
                    <a:pt x="3313" y="14273"/>
                  </a:lnTo>
                  <a:lnTo>
                    <a:pt x="3751" y="14078"/>
                  </a:lnTo>
                  <a:lnTo>
                    <a:pt x="4165" y="13834"/>
                  </a:lnTo>
                  <a:lnTo>
                    <a:pt x="4579" y="13566"/>
                  </a:lnTo>
                  <a:lnTo>
                    <a:pt x="4969" y="13201"/>
                  </a:lnTo>
                  <a:lnTo>
                    <a:pt x="4969" y="13201"/>
                  </a:lnTo>
                  <a:lnTo>
                    <a:pt x="5334" y="13323"/>
                  </a:lnTo>
                  <a:lnTo>
                    <a:pt x="5700" y="13444"/>
                  </a:lnTo>
                  <a:lnTo>
                    <a:pt x="6089" y="13518"/>
                  </a:lnTo>
                  <a:lnTo>
                    <a:pt x="6479" y="13591"/>
                  </a:lnTo>
                  <a:lnTo>
                    <a:pt x="6869" y="13664"/>
                  </a:lnTo>
                  <a:lnTo>
                    <a:pt x="7258" y="13712"/>
                  </a:lnTo>
                  <a:lnTo>
                    <a:pt x="7672" y="13737"/>
                  </a:lnTo>
                  <a:lnTo>
                    <a:pt x="8087" y="13737"/>
                  </a:lnTo>
                  <a:lnTo>
                    <a:pt x="8087" y="13737"/>
                  </a:lnTo>
                  <a:lnTo>
                    <a:pt x="8501" y="13737"/>
                  </a:lnTo>
                  <a:lnTo>
                    <a:pt x="8915" y="13712"/>
                  </a:lnTo>
                  <a:lnTo>
                    <a:pt x="9329" y="13664"/>
                  </a:lnTo>
                  <a:lnTo>
                    <a:pt x="9718" y="13591"/>
                  </a:lnTo>
                  <a:lnTo>
                    <a:pt x="10108" y="13518"/>
                  </a:lnTo>
                  <a:lnTo>
                    <a:pt x="10498" y="13420"/>
                  </a:lnTo>
                  <a:lnTo>
                    <a:pt x="10863" y="13323"/>
                  </a:lnTo>
                  <a:lnTo>
                    <a:pt x="11228" y="13201"/>
                  </a:lnTo>
                  <a:lnTo>
                    <a:pt x="11594" y="13055"/>
                  </a:lnTo>
                  <a:lnTo>
                    <a:pt x="11935" y="12909"/>
                  </a:lnTo>
                  <a:lnTo>
                    <a:pt x="12276" y="12738"/>
                  </a:lnTo>
                  <a:lnTo>
                    <a:pt x="12617" y="12568"/>
                  </a:lnTo>
                  <a:lnTo>
                    <a:pt x="12933" y="12373"/>
                  </a:lnTo>
                  <a:lnTo>
                    <a:pt x="13225" y="12178"/>
                  </a:lnTo>
                  <a:lnTo>
                    <a:pt x="13518" y="11959"/>
                  </a:lnTo>
                  <a:lnTo>
                    <a:pt x="13810" y="11715"/>
                  </a:lnTo>
                  <a:lnTo>
                    <a:pt x="14078" y="11496"/>
                  </a:lnTo>
                  <a:lnTo>
                    <a:pt x="14321" y="11228"/>
                  </a:lnTo>
                  <a:lnTo>
                    <a:pt x="14565" y="10985"/>
                  </a:lnTo>
                  <a:lnTo>
                    <a:pt x="14784" y="10717"/>
                  </a:lnTo>
                  <a:lnTo>
                    <a:pt x="15003" y="10424"/>
                  </a:lnTo>
                  <a:lnTo>
                    <a:pt x="15198" y="10132"/>
                  </a:lnTo>
                  <a:lnTo>
                    <a:pt x="15369" y="9840"/>
                  </a:lnTo>
                  <a:lnTo>
                    <a:pt x="15539" y="9548"/>
                  </a:lnTo>
                  <a:lnTo>
                    <a:pt x="15685" y="9231"/>
                  </a:lnTo>
                  <a:lnTo>
                    <a:pt x="15807" y="8914"/>
                  </a:lnTo>
                  <a:lnTo>
                    <a:pt x="15929" y="8574"/>
                  </a:lnTo>
                  <a:lnTo>
                    <a:pt x="16002" y="8257"/>
                  </a:lnTo>
                  <a:lnTo>
                    <a:pt x="16075" y="7916"/>
                  </a:lnTo>
                  <a:lnTo>
                    <a:pt x="16124" y="7575"/>
                  </a:lnTo>
                  <a:lnTo>
                    <a:pt x="16172" y="7210"/>
                  </a:lnTo>
                  <a:lnTo>
                    <a:pt x="16172" y="6869"/>
                  </a:lnTo>
                  <a:lnTo>
                    <a:pt x="16172" y="6869"/>
                  </a:lnTo>
                  <a:lnTo>
                    <a:pt x="16172" y="6503"/>
                  </a:lnTo>
                  <a:lnTo>
                    <a:pt x="16124" y="6162"/>
                  </a:lnTo>
                  <a:lnTo>
                    <a:pt x="16075" y="5821"/>
                  </a:lnTo>
                  <a:lnTo>
                    <a:pt x="16002" y="5480"/>
                  </a:lnTo>
                  <a:lnTo>
                    <a:pt x="15929" y="5139"/>
                  </a:lnTo>
                  <a:lnTo>
                    <a:pt x="15807" y="4823"/>
                  </a:lnTo>
                  <a:lnTo>
                    <a:pt x="15685" y="4506"/>
                  </a:lnTo>
                  <a:lnTo>
                    <a:pt x="15539" y="4190"/>
                  </a:lnTo>
                  <a:lnTo>
                    <a:pt x="15369" y="3873"/>
                  </a:lnTo>
                  <a:lnTo>
                    <a:pt x="15198" y="3581"/>
                  </a:lnTo>
                  <a:lnTo>
                    <a:pt x="15003" y="3288"/>
                  </a:lnTo>
                  <a:lnTo>
                    <a:pt x="14784" y="3021"/>
                  </a:lnTo>
                  <a:lnTo>
                    <a:pt x="14565" y="2753"/>
                  </a:lnTo>
                  <a:lnTo>
                    <a:pt x="14321" y="2485"/>
                  </a:lnTo>
                  <a:lnTo>
                    <a:pt x="14078" y="2241"/>
                  </a:lnTo>
                  <a:lnTo>
                    <a:pt x="13810" y="1998"/>
                  </a:lnTo>
                  <a:lnTo>
                    <a:pt x="13518" y="1778"/>
                  </a:lnTo>
                  <a:lnTo>
                    <a:pt x="13225" y="1559"/>
                  </a:lnTo>
                  <a:lnTo>
                    <a:pt x="12933" y="1364"/>
                  </a:lnTo>
                  <a:lnTo>
                    <a:pt x="12617" y="1170"/>
                  </a:lnTo>
                  <a:lnTo>
                    <a:pt x="12276" y="975"/>
                  </a:lnTo>
                  <a:lnTo>
                    <a:pt x="11935" y="829"/>
                  </a:lnTo>
                  <a:lnTo>
                    <a:pt x="11594" y="658"/>
                  </a:lnTo>
                  <a:lnTo>
                    <a:pt x="11228" y="536"/>
                  </a:lnTo>
                  <a:lnTo>
                    <a:pt x="10863" y="415"/>
                  </a:lnTo>
                  <a:lnTo>
                    <a:pt x="10498" y="293"/>
                  </a:lnTo>
                  <a:lnTo>
                    <a:pt x="10108" y="195"/>
                  </a:lnTo>
                  <a:lnTo>
                    <a:pt x="9718" y="122"/>
                  </a:lnTo>
                  <a:lnTo>
                    <a:pt x="9329" y="74"/>
                  </a:lnTo>
                  <a:lnTo>
                    <a:pt x="8915" y="25"/>
                  </a:lnTo>
                  <a:lnTo>
                    <a:pt x="8501" y="1"/>
                  </a:lnTo>
                  <a:lnTo>
                    <a:pt x="8087" y="1"/>
                  </a:lnTo>
                  <a:lnTo>
                    <a:pt x="80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4" name="Shape 1956"/>
            <p:cNvGrpSpPr/>
            <p:nvPr/>
          </p:nvGrpSpPr>
          <p:grpSpPr>
            <a:xfrm>
              <a:off x="3766874" y="1878786"/>
              <a:ext cx="170936" cy="426826"/>
              <a:chOff x="3384375" y="2267500"/>
              <a:chExt cx="203375" cy="507825"/>
            </a:xfrm>
          </p:grpSpPr>
          <p:sp>
            <p:nvSpPr>
              <p:cNvPr id="72" name="Shape 1957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" name="Shape 1958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5" name="Shape 1979"/>
            <p:cNvSpPr/>
            <p:nvPr/>
          </p:nvSpPr>
          <p:spPr>
            <a:xfrm>
              <a:off x="3376499" y="1458600"/>
              <a:ext cx="248745" cy="430924"/>
            </a:xfrm>
            <a:custGeom>
              <a:avLst/>
              <a:gdLst/>
              <a:ahLst/>
              <a:cxnLst/>
              <a:rect l="0" t="0" r="0" b="0"/>
              <a:pathLst>
                <a:path w="11838" h="20508" fill="none" extrusionOk="0">
                  <a:moveTo>
                    <a:pt x="10547" y="1"/>
                  </a:moveTo>
                  <a:lnTo>
                    <a:pt x="1292" y="1"/>
                  </a:lnTo>
                  <a:lnTo>
                    <a:pt x="1292" y="1"/>
                  </a:lnTo>
                  <a:lnTo>
                    <a:pt x="1024" y="25"/>
                  </a:lnTo>
                  <a:lnTo>
                    <a:pt x="780" y="98"/>
                  </a:lnTo>
                  <a:lnTo>
                    <a:pt x="561" y="220"/>
                  </a:lnTo>
                  <a:lnTo>
                    <a:pt x="366" y="366"/>
                  </a:lnTo>
                  <a:lnTo>
                    <a:pt x="220" y="561"/>
                  </a:lnTo>
                  <a:lnTo>
                    <a:pt x="98" y="780"/>
                  </a:lnTo>
                  <a:lnTo>
                    <a:pt x="25" y="1024"/>
                  </a:lnTo>
                  <a:lnTo>
                    <a:pt x="1" y="1292"/>
                  </a:lnTo>
                  <a:lnTo>
                    <a:pt x="1" y="19217"/>
                  </a:lnTo>
                  <a:lnTo>
                    <a:pt x="1" y="19217"/>
                  </a:lnTo>
                  <a:lnTo>
                    <a:pt x="25" y="19485"/>
                  </a:lnTo>
                  <a:lnTo>
                    <a:pt x="98" y="19728"/>
                  </a:lnTo>
                  <a:lnTo>
                    <a:pt x="220" y="19948"/>
                  </a:lnTo>
                  <a:lnTo>
                    <a:pt x="366" y="20142"/>
                  </a:lnTo>
                  <a:lnTo>
                    <a:pt x="561" y="20289"/>
                  </a:lnTo>
                  <a:lnTo>
                    <a:pt x="780" y="20410"/>
                  </a:lnTo>
                  <a:lnTo>
                    <a:pt x="1024" y="20483"/>
                  </a:lnTo>
                  <a:lnTo>
                    <a:pt x="1292" y="20508"/>
                  </a:lnTo>
                  <a:lnTo>
                    <a:pt x="10547" y="20508"/>
                  </a:lnTo>
                  <a:lnTo>
                    <a:pt x="10547" y="20508"/>
                  </a:lnTo>
                  <a:lnTo>
                    <a:pt x="10814" y="20483"/>
                  </a:lnTo>
                  <a:lnTo>
                    <a:pt x="11058" y="20410"/>
                  </a:lnTo>
                  <a:lnTo>
                    <a:pt x="11277" y="20289"/>
                  </a:lnTo>
                  <a:lnTo>
                    <a:pt x="11472" y="20142"/>
                  </a:lnTo>
                  <a:lnTo>
                    <a:pt x="11618" y="19948"/>
                  </a:lnTo>
                  <a:lnTo>
                    <a:pt x="11740" y="19728"/>
                  </a:lnTo>
                  <a:lnTo>
                    <a:pt x="11813" y="19485"/>
                  </a:lnTo>
                  <a:lnTo>
                    <a:pt x="11837" y="19217"/>
                  </a:lnTo>
                  <a:lnTo>
                    <a:pt x="11837" y="1292"/>
                  </a:lnTo>
                  <a:lnTo>
                    <a:pt x="11837" y="1292"/>
                  </a:lnTo>
                  <a:lnTo>
                    <a:pt x="11813" y="1024"/>
                  </a:lnTo>
                  <a:lnTo>
                    <a:pt x="11740" y="780"/>
                  </a:lnTo>
                  <a:lnTo>
                    <a:pt x="11618" y="561"/>
                  </a:lnTo>
                  <a:lnTo>
                    <a:pt x="11472" y="366"/>
                  </a:lnTo>
                  <a:lnTo>
                    <a:pt x="11277" y="220"/>
                  </a:lnTo>
                  <a:lnTo>
                    <a:pt x="11058" y="98"/>
                  </a:lnTo>
                  <a:lnTo>
                    <a:pt x="10814" y="25"/>
                  </a:lnTo>
                  <a:lnTo>
                    <a:pt x="10547" y="1"/>
                  </a:lnTo>
                  <a:lnTo>
                    <a:pt x="10547" y="1"/>
                  </a:lnTo>
                  <a:close/>
                  <a:moveTo>
                    <a:pt x="5554" y="975"/>
                  </a:moveTo>
                  <a:lnTo>
                    <a:pt x="6284" y="975"/>
                  </a:lnTo>
                  <a:lnTo>
                    <a:pt x="6284" y="975"/>
                  </a:lnTo>
                  <a:lnTo>
                    <a:pt x="6406" y="999"/>
                  </a:lnTo>
                  <a:lnTo>
                    <a:pt x="6479" y="1073"/>
                  </a:lnTo>
                  <a:lnTo>
                    <a:pt x="6552" y="1146"/>
                  </a:lnTo>
                  <a:lnTo>
                    <a:pt x="6577" y="1267"/>
                  </a:lnTo>
                  <a:lnTo>
                    <a:pt x="6577" y="1267"/>
                  </a:lnTo>
                  <a:lnTo>
                    <a:pt x="6552" y="1365"/>
                  </a:lnTo>
                  <a:lnTo>
                    <a:pt x="6479" y="1462"/>
                  </a:lnTo>
                  <a:lnTo>
                    <a:pt x="6406" y="1511"/>
                  </a:lnTo>
                  <a:lnTo>
                    <a:pt x="6284" y="1535"/>
                  </a:lnTo>
                  <a:lnTo>
                    <a:pt x="5554" y="1535"/>
                  </a:lnTo>
                  <a:lnTo>
                    <a:pt x="5554" y="1535"/>
                  </a:lnTo>
                  <a:lnTo>
                    <a:pt x="5432" y="1511"/>
                  </a:lnTo>
                  <a:lnTo>
                    <a:pt x="5359" y="1462"/>
                  </a:lnTo>
                  <a:lnTo>
                    <a:pt x="5286" y="1365"/>
                  </a:lnTo>
                  <a:lnTo>
                    <a:pt x="5262" y="1267"/>
                  </a:lnTo>
                  <a:lnTo>
                    <a:pt x="5262" y="1267"/>
                  </a:lnTo>
                  <a:lnTo>
                    <a:pt x="5286" y="1146"/>
                  </a:lnTo>
                  <a:lnTo>
                    <a:pt x="5359" y="1073"/>
                  </a:lnTo>
                  <a:lnTo>
                    <a:pt x="5432" y="999"/>
                  </a:lnTo>
                  <a:lnTo>
                    <a:pt x="5554" y="975"/>
                  </a:lnTo>
                  <a:lnTo>
                    <a:pt x="5554" y="975"/>
                  </a:lnTo>
                  <a:close/>
                  <a:moveTo>
                    <a:pt x="5919" y="19436"/>
                  </a:moveTo>
                  <a:lnTo>
                    <a:pt x="5919" y="19436"/>
                  </a:lnTo>
                  <a:lnTo>
                    <a:pt x="5749" y="19412"/>
                  </a:lnTo>
                  <a:lnTo>
                    <a:pt x="5578" y="19363"/>
                  </a:lnTo>
                  <a:lnTo>
                    <a:pt x="5432" y="19290"/>
                  </a:lnTo>
                  <a:lnTo>
                    <a:pt x="5310" y="19193"/>
                  </a:lnTo>
                  <a:lnTo>
                    <a:pt x="5213" y="19071"/>
                  </a:lnTo>
                  <a:lnTo>
                    <a:pt x="5140" y="18925"/>
                  </a:lnTo>
                  <a:lnTo>
                    <a:pt x="5091" y="18754"/>
                  </a:lnTo>
                  <a:lnTo>
                    <a:pt x="5067" y="18584"/>
                  </a:lnTo>
                  <a:lnTo>
                    <a:pt x="5067" y="18584"/>
                  </a:lnTo>
                  <a:lnTo>
                    <a:pt x="5091" y="18413"/>
                  </a:lnTo>
                  <a:lnTo>
                    <a:pt x="5140" y="18243"/>
                  </a:lnTo>
                  <a:lnTo>
                    <a:pt x="5213" y="18097"/>
                  </a:lnTo>
                  <a:lnTo>
                    <a:pt x="5310" y="17975"/>
                  </a:lnTo>
                  <a:lnTo>
                    <a:pt x="5432" y="17877"/>
                  </a:lnTo>
                  <a:lnTo>
                    <a:pt x="5578" y="17804"/>
                  </a:lnTo>
                  <a:lnTo>
                    <a:pt x="5749" y="17756"/>
                  </a:lnTo>
                  <a:lnTo>
                    <a:pt x="5919" y="17731"/>
                  </a:lnTo>
                  <a:lnTo>
                    <a:pt x="5919" y="17731"/>
                  </a:lnTo>
                  <a:lnTo>
                    <a:pt x="6090" y="17756"/>
                  </a:lnTo>
                  <a:lnTo>
                    <a:pt x="6260" y="17804"/>
                  </a:lnTo>
                  <a:lnTo>
                    <a:pt x="6406" y="17877"/>
                  </a:lnTo>
                  <a:lnTo>
                    <a:pt x="6528" y="17975"/>
                  </a:lnTo>
                  <a:lnTo>
                    <a:pt x="6625" y="18097"/>
                  </a:lnTo>
                  <a:lnTo>
                    <a:pt x="6699" y="18243"/>
                  </a:lnTo>
                  <a:lnTo>
                    <a:pt x="6747" y="18413"/>
                  </a:lnTo>
                  <a:lnTo>
                    <a:pt x="6772" y="18584"/>
                  </a:lnTo>
                  <a:lnTo>
                    <a:pt x="6772" y="18584"/>
                  </a:lnTo>
                  <a:lnTo>
                    <a:pt x="6747" y="18754"/>
                  </a:lnTo>
                  <a:lnTo>
                    <a:pt x="6699" y="18925"/>
                  </a:lnTo>
                  <a:lnTo>
                    <a:pt x="6625" y="19071"/>
                  </a:lnTo>
                  <a:lnTo>
                    <a:pt x="6528" y="19193"/>
                  </a:lnTo>
                  <a:lnTo>
                    <a:pt x="6406" y="19290"/>
                  </a:lnTo>
                  <a:lnTo>
                    <a:pt x="6260" y="19363"/>
                  </a:lnTo>
                  <a:lnTo>
                    <a:pt x="6090" y="19412"/>
                  </a:lnTo>
                  <a:lnTo>
                    <a:pt x="5919" y="19436"/>
                  </a:lnTo>
                  <a:lnTo>
                    <a:pt x="5919" y="19436"/>
                  </a:lnTo>
                  <a:close/>
                  <a:moveTo>
                    <a:pt x="10547" y="16660"/>
                  </a:moveTo>
                  <a:lnTo>
                    <a:pt x="1292" y="16660"/>
                  </a:lnTo>
                  <a:lnTo>
                    <a:pt x="1292" y="2558"/>
                  </a:lnTo>
                  <a:lnTo>
                    <a:pt x="10547" y="2558"/>
                  </a:lnTo>
                  <a:lnTo>
                    <a:pt x="10547" y="1666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6" name="Shape 1980"/>
            <p:cNvGrpSpPr/>
            <p:nvPr/>
          </p:nvGrpSpPr>
          <p:grpSpPr>
            <a:xfrm>
              <a:off x="3937810" y="1418676"/>
              <a:ext cx="387932" cy="367466"/>
              <a:chOff x="2583100" y="2973775"/>
              <a:chExt cx="461550" cy="437200"/>
            </a:xfrm>
          </p:grpSpPr>
          <p:sp>
            <p:nvSpPr>
              <p:cNvPr id="70" name="Shape 1981"/>
              <p:cNvSpPr/>
              <p:nvPr/>
            </p:nvSpPr>
            <p:spPr>
              <a:xfrm>
                <a:off x="2701225" y="3315975"/>
                <a:ext cx="225300" cy="95000"/>
              </a:xfrm>
              <a:custGeom>
                <a:avLst/>
                <a:gdLst/>
                <a:ahLst/>
                <a:cxnLst/>
                <a:rect l="0" t="0" r="0" b="0"/>
                <a:pathLst>
                  <a:path w="9012" h="3800" fill="none" extrusionOk="0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1" name="Shape 1982"/>
              <p:cNvSpPr/>
              <p:nvPr/>
            </p:nvSpPr>
            <p:spPr>
              <a:xfrm>
                <a:off x="2583100" y="2973775"/>
                <a:ext cx="461550" cy="336125"/>
              </a:xfrm>
              <a:custGeom>
                <a:avLst/>
                <a:gdLst/>
                <a:ahLst/>
                <a:cxnLst/>
                <a:rect l="0" t="0" r="0" b="0"/>
                <a:pathLst>
                  <a:path w="18462" h="13445" fill="none" extrusionOk="0">
                    <a:moveTo>
                      <a:pt x="17974" y="1"/>
                    </a:move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7" name="Shape 1984"/>
            <p:cNvGrpSpPr/>
            <p:nvPr/>
          </p:nvGrpSpPr>
          <p:grpSpPr>
            <a:xfrm>
              <a:off x="4052295" y="2911040"/>
              <a:ext cx="435021" cy="323445"/>
              <a:chOff x="5247525" y="3007275"/>
              <a:chExt cx="517575" cy="384825"/>
            </a:xfrm>
          </p:grpSpPr>
          <p:sp>
            <p:nvSpPr>
              <p:cNvPr id="68" name="Shape 1985"/>
              <p:cNvSpPr/>
              <p:nvPr/>
            </p:nvSpPr>
            <p:spPr>
              <a:xfrm>
                <a:off x="5247525" y="3007275"/>
                <a:ext cx="348900" cy="348900"/>
              </a:xfrm>
              <a:custGeom>
                <a:avLst/>
                <a:gdLst/>
                <a:ahLst/>
                <a:cxnLst/>
                <a:rect l="0" t="0" r="0" b="0"/>
                <a:pathLst>
                  <a:path w="13956" h="13956" fill="none" extrusionOk="0">
                    <a:moveTo>
                      <a:pt x="13323" y="5772"/>
                    </a:moveTo>
                    <a:lnTo>
                      <a:pt x="11861" y="5626"/>
                    </a:lnTo>
                    <a:lnTo>
                      <a:pt x="11861" y="5626"/>
                    </a:lnTo>
                    <a:lnTo>
                      <a:pt x="11788" y="5334"/>
                    </a:lnTo>
                    <a:lnTo>
                      <a:pt x="11667" y="5042"/>
                    </a:lnTo>
                    <a:lnTo>
                      <a:pt x="11545" y="4750"/>
                    </a:lnTo>
                    <a:lnTo>
                      <a:pt x="11399" y="4482"/>
                    </a:lnTo>
                    <a:lnTo>
                      <a:pt x="12300" y="3337"/>
                    </a:lnTo>
                    <a:lnTo>
                      <a:pt x="12300" y="3337"/>
                    </a:lnTo>
                    <a:lnTo>
                      <a:pt x="12373" y="3240"/>
                    </a:lnTo>
                    <a:lnTo>
                      <a:pt x="12422" y="3118"/>
                    </a:lnTo>
                    <a:lnTo>
                      <a:pt x="12446" y="2996"/>
                    </a:lnTo>
                    <a:lnTo>
                      <a:pt x="12446" y="2850"/>
                    </a:lnTo>
                    <a:lnTo>
                      <a:pt x="12422" y="2728"/>
                    </a:lnTo>
                    <a:lnTo>
                      <a:pt x="12397" y="2606"/>
                    </a:lnTo>
                    <a:lnTo>
                      <a:pt x="12324" y="2485"/>
                    </a:lnTo>
                    <a:lnTo>
                      <a:pt x="12251" y="2387"/>
                    </a:lnTo>
                    <a:lnTo>
                      <a:pt x="11569" y="1705"/>
                    </a:lnTo>
                    <a:lnTo>
                      <a:pt x="11569" y="1705"/>
                    </a:lnTo>
                    <a:lnTo>
                      <a:pt x="11472" y="1632"/>
                    </a:lnTo>
                    <a:lnTo>
                      <a:pt x="11350" y="1559"/>
                    </a:lnTo>
                    <a:lnTo>
                      <a:pt x="11228" y="1510"/>
                    </a:lnTo>
                    <a:lnTo>
                      <a:pt x="11106" y="1510"/>
                    </a:lnTo>
                    <a:lnTo>
                      <a:pt x="10960" y="1510"/>
                    </a:lnTo>
                    <a:lnTo>
                      <a:pt x="10838" y="1535"/>
                    </a:lnTo>
                    <a:lnTo>
                      <a:pt x="10717" y="1583"/>
                    </a:lnTo>
                    <a:lnTo>
                      <a:pt x="10619" y="1656"/>
                    </a:lnTo>
                    <a:lnTo>
                      <a:pt x="9475" y="2558"/>
                    </a:lnTo>
                    <a:lnTo>
                      <a:pt x="9475" y="2558"/>
                    </a:lnTo>
                    <a:lnTo>
                      <a:pt x="9207" y="2411"/>
                    </a:lnTo>
                    <a:lnTo>
                      <a:pt x="8914" y="2290"/>
                    </a:lnTo>
                    <a:lnTo>
                      <a:pt x="8622" y="2168"/>
                    </a:lnTo>
                    <a:lnTo>
                      <a:pt x="8330" y="2070"/>
                    </a:lnTo>
                    <a:lnTo>
                      <a:pt x="8159" y="634"/>
                    </a:lnTo>
                    <a:lnTo>
                      <a:pt x="8159" y="634"/>
                    </a:lnTo>
                    <a:lnTo>
                      <a:pt x="8135" y="512"/>
                    </a:lnTo>
                    <a:lnTo>
                      <a:pt x="8086" y="390"/>
                    </a:lnTo>
                    <a:lnTo>
                      <a:pt x="8013" y="293"/>
                    </a:lnTo>
                    <a:lnTo>
                      <a:pt x="7940" y="195"/>
                    </a:lnTo>
                    <a:lnTo>
                      <a:pt x="7818" y="122"/>
                    </a:lnTo>
                    <a:lnTo>
                      <a:pt x="7721" y="49"/>
                    </a:lnTo>
                    <a:lnTo>
                      <a:pt x="7575" y="25"/>
                    </a:lnTo>
                    <a:lnTo>
                      <a:pt x="7453" y="0"/>
                    </a:lnTo>
                    <a:lnTo>
                      <a:pt x="6479" y="0"/>
                    </a:lnTo>
                    <a:lnTo>
                      <a:pt x="6479" y="0"/>
                    </a:lnTo>
                    <a:lnTo>
                      <a:pt x="6357" y="25"/>
                    </a:lnTo>
                    <a:lnTo>
                      <a:pt x="6235" y="49"/>
                    </a:lnTo>
                    <a:lnTo>
                      <a:pt x="6114" y="122"/>
                    </a:lnTo>
                    <a:lnTo>
                      <a:pt x="6016" y="195"/>
                    </a:lnTo>
                    <a:lnTo>
                      <a:pt x="5919" y="293"/>
                    </a:lnTo>
                    <a:lnTo>
                      <a:pt x="5846" y="390"/>
                    </a:lnTo>
                    <a:lnTo>
                      <a:pt x="5797" y="512"/>
                    </a:lnTo>
                    <a:lnTo>
                      <a:pt x="5773" y="634"/>
                    </a:lnTo>
                    <a:lnTo>
                      <a:pt x="5602" y="2070"/>
                    </a:lnTo>
                    <a:lnTo>
                      <a:pt x="5602" y="2070"/>
                    </a:lnTo>
                    <a:lnTo>
                      <a:pt x="5310" y="2168"/>
                    </a:lnTo>
                    <a:lnTo>
                      <a:pt x="5018" y="2290"/>
                    </a:lnTo>
                    <a:lnTo>
                      <a:pt x="4750" y="2411"/>
                    </a:lnTo>
                    <a:lnTo>
                      <a:pt x="4482" y="2558"/>
                    </a:lnTo>
                    <a:lnTo>
                      <a:pt x="3337" y="1656"/>
                    </a:lnTo>
                    <a:lnTo>
                      <a:pt x="3337" y="1656"/>
                    </a:lnTo>
                    <a:lnTo>
                      <a:pt x="3215" y="1583"/>
                    </a:lnTo>
                    <a:lnTo>
                      <a:pt x="3094" y="1535"/>
                    </a:lnTo>
                    <a:lnTo>
                      <a:pt x="2972" y="1510"/>
                    </a:lnTo>
                    <a:lnTo>
                      <a:pt x="2850" y="1510"/>
                    </a:lnTo>
                    <a:lnTo>
                      <a:pt x="2728" y="1510"/>
                    </a:lnTo>
                    <a:lnTo>
                      <a:pt x="2582" y="1559"/>
                    </a:lnTo>
                    <a:lnTo>
                      <a:pt x="2485" y="1632"/>
                    </a:lnTo>
                    <a:lnTo>
                      <a:pt x="2387" y="1705"/>
                    </a:lnTo>
                    <a:lnTo>
                      <a:pt x="1705" y="2387"/>
                    </a:lnTo>
                    <a:lnTo>
                      <a:pt x="1705" y="2387"/>
                    </a:lnTo>
                    <a:lnTo>
                      <a:pt x="1608" y="2485"/>
                    </a:lnTo>
                    <a:lnTo>
                      <a:pt x="1559" y="2606"/>
                    </a:lnTo>
                    <a:lnTo>
                      <a:pt x="1511" y="2728"/>
                    </a:lnTo>
                    <a:lnTo>
                      <a:pt x="1486" y="2850"/>
                    </a:lnTo>
                    <a:lnTo>
                      <a:pt x="1486" y="2996"/>
                    </a:lnTo>
                    <a:lnTo>
                      <a:pt x="1511" y="3118"/>
                    </a:lnTo>
                    <a:lnTo>
                      <a:pt x="1559" y="3240"/>
                    </a:lnTo>
                    <a:lnTo>
                      <a:pt x="1632" y="3337"/>
                    </a:lnTo>
                    <a:lnTo>
                      <a:pt x="2533" y="4482"/>
                    </a:lnTo>
                    <a:lnTo>
                      <a:pt x="2533" y="4482"/>
                    </a:lnTo>
                    <a:lnTo>
                      <a:pt x="2387" y="4750"/>
                    </a:lnTo>
                    <a:lnTo>
                      <a:pt x="2266" y="5042"/>
                    </a:lnTo>
                    <a:lnTo>
                      <a:pt x="2168" y="5334"/>
                    </a:lnTo>
                    <a:lnTo>
                      <a:pt x="2071" y="5626"/>
                    </a:lnTo>
                    <a:lnTo>
                      <a:pt x="634" y="5772"/>
                    </a:lnTo>
                    <a:lnTo>
                      <a:pt x="634" y="5772"/>
                    </a:lnTo>
                    <a:lnTo>
                      <a:pt x="512" y="5821"/>
                    </a:lnTo>
                    <a:lnTo>
                      <a:pt x="390" y="5870"/>
                    </a:lnTo>
                    <a:lnTo>
                      <a:pt x="268" y="5943"/>
                    </a:lnTo>
                    <a:lnTo>
                      <a:pt x="171" y="6016"/>
                    </a:lnTo>
                    <a:lnTo>
                      <a:pt x="98" y="6138"/>
                    </a:lnTo>
                    <a:lnTo>
                      <a:pt x="49" y="6235"/>
                    </a:lnTo>
                    <a:lnTo>
                      <a:pt x="1" y="6381"/>
                    </a:lnTo>
                    <a:lnTo>
                      <a:pt x="1" y="6503"/>
                    </a:lnTo>
                    <a:lnTo>
                      <a:pt x="1" y="7453"/>
                    </a:lnTo>
                    <a:lnTo>
                      <a:pt x="1" y="7453"/>
                    </a:lnTo>
                    <a:lnTo>
                      <a:pt x="1" y="7599"/>
                    </a:lnTo>
                    <a:lnTo>
                      <a:pt x="49" y="7721"/>
                    </a:lnTo>
                    <a:lnTo>
                      <a:pt x="98" y="7843"/>
                    </a:lnTo>
                    <a:lnTo>
                      <a:pt x="171" y="7940"/>
                    </a:lnTo>
                    <a:lnTo>
                      <a:pt x="268" y="8037"/>
                    </a:lnTo>
                    <a:lnTo>
                      <a:pt x="390" y="8111"/>
                    </a:lnTo>
                    <a:lnTo>
                      <a:pt x="512" y="8159"/>
                    </a:lnTo>
                    <a:lnTo>
                      <a:pt x="634" y="8184"/>
                    </a:lnTo>
                    <a:lnTo>
                      <a:pt x="2071" y="8354"/>
                    </a:lnTo>
                    <a:lnTo>
                      <a:pt x="2071" y="8354"/>
                    </a:lnTo>
                    <a:lnTo>
                      <a:pt x="2168" y="8646"/>
                    </a:lnTo>
                    <a:lnTo>
                      <a:pt x="2266" y="8914"/>
                    </a:lnTo>
                    <a:lnTo>
                      <a:pt x="2387" y="9206"/>
                    </a:lnTo>
                    <a:lnTo>
                      <a:pt x="2533" y="9474"/>
                    </a:lnTo>
                    <a:lnTo>
                      <a:pt x="1632" y="10619"/>
                    </a:lnTo>
                    <a:lnTo>
                      <a:pt x="1632" y="10619"/>
                    </a:lnTo>
                    <a:lnTo>
                      <a:pt x="1559" y="10741"/>
                    </a:lnTo>
                    <a:lnTo>
                      <a:pt x="1511" y="10863"/>
                    </a:lnTo>
                    <a:lnTo>
                      <a:pt x="1486" y="10984"/>
                    </a:lnTo>
                    <a:lnTo>
                      <a:pt x="1486" y="11106"/>
                    </a:lnTo>
                    <a:lnTo>
                      <a:pt x="1511" y="11228"/>
                    </a:lnTo>
                    <a:lnTo>
                      <a:pt x="1559" y="11350"/>
                    </a:lnTo>
                    <a:lnTo>
                      <a:pt x="1608" y="11472"/>
                    </a:lnTo>
                    <a:lnTo>
                      <a:pt x="1705" y="11569"/>
                    </a:lnTo>
                    <a:lnTo>
                      <a:pt x="2387" y="12251"/>
                    </a:lnTo>
                    <a:lnTo>
                      <a:pt x="2387" y="12251"/>
                    </a:lnTo>
                    <a:lnTo>
                      <a:pt x="2485" y="12348"/>
                    </a:lnTo>
                    <a:lnTo>
                      <a:pt x="2582" y="12397"/>
                    </a:lnTo>
                    <a:lnTo>
                      <a:pt x="2728" y="12446"/>
                    </a:lnTo>
                    <a:lnTo>
                      <a:pt x="2850" y="12470"/>
                    </a:lnTo>
                    <a:lnTo>
                      <a:pt x="2972" y="12470"/>
                    </a:lnTo>
                    <a:lnTo>
                      <a:pt x="3094" y="12421"/>
                    </a:lnTo>
                    <a:lnTo>
                      <a:pt x="3215" y="12373"/>
                    </a:lnTo>
                    <a:lnTo>
                      <a:pt x="3337" y="12324"/>
                    </a:lnTo>
                    <a:lnTo>
                      <a:pt x="4482" y="11423"/>
                    </a:lnTo>
                    <a:lnTo>
                      <a:pt x="4482" y="11423"/>
                    </a:lnTo>
                    <a:lnTo>
                      <a:pt x="4750" y="11545"/>
                    </a:lnTo>
                    <a:lnTo>
                      <a:pt x="5018" y="11691"/>
                    </a:lnTo>
                    <a:lnTo>
                      <a:pt x="5310" y="11788"/>
                    </a:lnTo>
                    <a:lnTo>
                      <a:pt x="5602" y="11886"/>
                    </a:lnTo>
                    <a:lnTo>
                      <a:pt x="5773" y="13322"/>
                    </a:lnTo>
                    <a:lnTo>
                      <a:pt x="5773" y="13322"/>
                    </a:lnTo>
                    <a:lnTo>
                      <a:pt x="5797" y="13444"/>
                    </a:lnTo>
                    <a:lnTo>
                      <a:pt x="5846" y="13566"/>
                    </a:lnTo>
                    <a:lnTo>
                      <a:pt x="5919" y="13688"/>
                    </a:lnTo>
                    <a:lnTo>
                      <a:pt x="6016" y="13785"/>
                    </a:lnTo>
                    <a:lnTo>
                      <a:pt x="6114" y="13858"/>
                    </a:lnTo>
                    <a:lnTo>
                      <a:pt x="6235" y="13907"/>
                    </a:lnTo>
                    <a:lnTo>
                      <a:pt x="6357" y="13956"/>
                    </a:lnTo>
                    <a:lnTo>
                      <a:pt x="6479" y="13956"/>
                    </a:lnTo>
                    <a:lnTo>
                      <a:pt x="7453" y="13956"/>
                    </a:lnTo>
                    <a:lnTo>
                      <a:pt x="7453" y="13956"/>
                    </a:lnTo>
                    <a:lnTo>
                      <a:pt x="7575" y="13956"/>
                    </a:lnTo>
                    <a:lnTo>
                      <a:pt x="7721" y="13907"/>
                    </a:lnTo>
                    <a:lnTo>
                      <a:pt x="7818" y="13858"/>
                    </a:lnTo>
                    <a:lnTo>
                      <a:pt x="7940" y="13785"/>
                    </a:lnTo>
                    <a:lnTo>
                      <a:pt x="8013" y="13688"/>
                    </a:lnTo>
                    <a:lnTo>
                      <a:pt x="8086" y="13566"/>
                    </a:lnTo>
                    <a:lnTo>
                      <a:pt x="8135" y="13444"/>
                    </a:lnTo>
                    <a:lnTo>
                      <a:pt x="8159" y="13322"/>
                    </a:lnTo>
                    <a:lnTo>
                      <a:pt x="8330" y="11886"/>
                    </a:lnTo>
                    <a:lnTo>
                      <a:pt x="8330" y="11886"/>
                    </a:lnTo>
                    <a:lnTo>
                      <a:pt x="8622" y="11788"/>
                    </a:lnTo>
                    <a:lnTo>
                      <a:pt x="8914" y="11691"/>
                    </a:lnTo>
                    <a:lnTo>
                      <a:pt x="9207" y="11545"/>
                    </a:lnTo>
                    <a:lnTo>
                      <a:pt x="9475" y="11423"/>
                    </a:lnTo>
                    <a:lnTo>
                      <a:pt x="10619" y="12324"/>
                    </a:lnTo>
                    <a:lnTo>
                      <a:pt x="10619" y="12324"/>
                    </a:lnTo>
                    <a:lnTo>
                      <a:pt x="10717" y="12373"/>
                    </a:lnTo>
                    <a:lnTo>
                      <a:pt x="10838" y="12421"/>
                    </a:lnTo>
                    <a:lnTo>
                      <a:pt x="10960" y="12470"/>
                    </a:lnTo>
                    <a:lnTo>
                      <a:pt x="11106" y="12470"/>
                    </a:lnTo>
                    <a:lnTo>
                      <a:pt x="11228" y="12446"/>
                    </a:lnTo>
                    <a:lnTo>
                      <a:pt x="11350" y="12397"/>
                    </a:lnTo>
                    <a:lnTo>
                      <a:pt x="11472" y="12348"/>
                    </a:lnTo>
                    <a:lnTo>
                      <a:pt x="11569" y="12251"/>
                    </a:lnTo>
                    <a:lnTo>
                      <a:pt x="12251" y="11569"/>
                    </a:lnTo>
                    <a:lnTo>
                      <a:pt x="12251" y="11569"/>
                    </a:lnTo>
                    <a:lnTo>
                      <a:pt x="12324" y="11472"/>
                    </a:lnTo>
                    <a:lnTo>
                      <a:pt x="12397" y="11350"/>
                    </a:lnTo>
                    <a:lnTo>
                      <a:pt x="12422" y="11228"/>
                    </a:lnTo>
                    <a:lnTo>
                      <a:pt x="12446" y="11106"/>
                    </a:lnTo>
                    <a:lnTo>
                      <a:pt x="12446" y="10984"/>
                    </a:lnTo>
                    <a:lnTo>
                      <a:pt x="12422" y="10863"/>
                    </a:lnTo>
                    <a:lnTo>
                      <a:pt x="12373" y="10741"/>
                    </a:lnTo>
                    <a:lnTo>
                      <a:pt x="12300" y="10619"/>
                    </a:lnTo>
                    <a:lnTo>
                      <a:pt x="11399" y="9474"/>
                    </a:lnTo>
                    <a:lnTo>
                      <a:pt x="11399" y="9474"/>
                    </a:lnTo>
                    <a:lnTo>
                      <a:pt x="11545" y="9206"/>
                    </a:lnTo>
                    <a:lnTo>
                      <a:pt x="11667" y="8914"/>
                    </a:lnTo>
                    <a:lnTo>
                      <a:pt x="11788" y="8646"/>
                    </a:lnTo>
                    <a:lnTo>
                      <a:pt x="11861" y="8354"/>
                    </a:lnTo>
                    <a:lnTo>
                      <a:pt x="13323" y="8184"/>
                    </a:lnTo>
                    <a:lnTo>
                      <a:pt x="13323" y="8184"/>
                    </a:lnTo>
                    <a:lnTo>
                      <a:pt x="13444" y="8159"/>
                    </a:lnTo>
                    <a:lnTo>
                      <a:pt x="13566" y="8111"/>
                    </a:lnTo>
                    <a:lnTo>
                      <a:pt x="13664" y="8037"/>
                    </a:lnTo>
                    <a:lnTo>
                      <a:pt x="13761" y="7940"/>
                    </a:lnTo>
                    <a:lnTo>
                      <a:pt x="13834" y="7843"/>
                    </a:lnTo>
                    <a:lnTo>
                      <a:pt x="13907" y="7721"/>
                    </a:lnTo>
                    <a:lnTo>
                      <a:pt x="13932" y="7599"/>
                    </a:lnTo>
                    <a:lnTo>
                      <a:pt x="13956" y="7453"/>
                    </a:lnTo>
                    <a:lnTo>
                      <a:pt x="13956" y="6503"/>
                    </a:lnTo>
                    <a:lnTo>
                      <a:pt x="13956" y="6503"/>
                    </a:lnTo>
                    <a:lnTo>
                      <a:pt x="13932" y="6381"/>
                    </a:lnTo>
                    <a:lnTo>
                      <a:pt x="13907" y="6235"/>
                    </a:lnTo>
                    <a:lnTo>
                      <a:pt x="13834" y="6138"/>
                    </a:lnTo>
                    <a:lnTo>
                      <a:pt x="13761" y="6016"/>
                    </a:lnTo>
                    <a:lnTo>
                      <a:pt x="13664" y="5943"/>
                    </a:lnTo>
                    <a:lnTo>
                      <a:pt x="13566" y="5870"/>
                    </a:lnTo>
                    <a:lnTo>
                      <a:pt x="13444" y="5821"/>
                    </a:lnTo>
                    <a:lnTo>
                      <a:pt x="13323" y="5772"/>
                    </a:lnTo>
                    <a:lnTo>
                      <a:pt x="13323" y="5772"/>
                    </a:lnTo>
                    <a:close/>
                    <a:moveTo>
                      <a:pt x="8573" y="8598"/>
                    </a:moveTo>
                    <a:lnTo>
                      <a:pt x="8573" y="8598"/>
                    </a:lnTo>
                    <a:lnTo>
                      <a:pt x="8403" y="8744"/>
                    </a:lnTo>
                    <a:lnTo>
                      <a:pt x="8232" y="8890"/>
                    </a:lnTo>
                    <a:lnTo>
                      <a:pt x="8038" y="8987"/>
                    </a:lnTo>
                    <a:lnTo>
                      <a:pt x="7818" y="9085"/>
                    </a:lnTo>
                    <a:lnTo>
                      <a:pt x="7624" y="9158"/>
                    </a:lnTo>
                    <a:lnTo>
                      <a:pt x="7404" y="9206"/>
                    </a:lnTo>
                    <a:lnTo>
                      <a:pt x="7185" y="9231"/>
                    </a:lnTo>
                    <a:lnTo>
                      <a:pt x="6966" y="9255"/>
                    </a:lnTo>
                    <a:lnTo>
                      <a:pt x="6747" y="9231"/>
                    </a:lnTo>
                    <a:lnTo>
                      <a:pt x="6528" y="9206"/>
                    </a:lnTo>
                    <a:lnTo>
                      <a:pt x="6333" y="9158"/>
                    </a:lnTo>
                    <a:lnTo>
                      <a:pt x="6114" y="9085"/>
                    </a:lnTo>
                    <a:lnTo>
                      <a:pt x="5919" y="8987"/>
                    </a:lnTo>
                    <a:lnTo>
                      <a:pt x="5724" y="8890"/>
                    </a:lnTo>
                    <a:lnTo>
                      <a:pt x="5529" y="8744"/>
                    </a:lnTo>
                    <a:lnTo>
                      <a:pt x="5359" y="8598"/>
                    </a:lnTo>
                    <a:lnTo>
                      <a:pt x="5359" y="8598"/>
                    </a:lnTo>
                    <a:lnTo>
                      <a:pt x="5212" y="8427"/>
                    </a:lnTo>
                    <a:lnTo>
                      <a:pt x="5066" y="8232"/>
                    </a:lnTo>
                    <a:lnTo>
                      <a:pt x="4969" y="8037"/>
                    </a:lnTo>
                    <a:lnTo>
                      <a:pt x="4871" y="7843"/>
                    </a:lnTo>
                    <a:lnTo>
                      <a:pt x="4798" y="7623"/>
                    </a:lnTo>
                    <a:lnTo>
                      <a:pt x="4750" y="7404"/>
                    </a:lnTo>
                    <a:lnTo>
                      <a:pt x="4701" y="7209"/>
                    </a:lnTo>
                    <a:lnTo>
                      <a:pt x="4701" y="6990"/>
                    </a:lnTo>
                    <a:lnTo>
                      <a:pt x="4701" y="6771"/>
                    </a:lnTo>
                    <a:lnTo>
                      <a:pt x="4750" y="6552"/>
                    </a:lnTo>
                    <a:lnTo>
                      <a:pt x="4798" y="6333"/>
                    </a:lnTo>
                    <a:lnTo>
                      <a:pt x="4871" y="6138"/>
                    </a:lnTo>
                    <a:lnTo>
                      <a:pt x="4969" y="5919"/>
                    </a:lnTo>
                    <a:lnTo>
                      <a:pt x="5066" y="5724"/>
                    </a:lnTo>
                    <a:lnTo>
                      <a:pt x="5212" y="5553"/>
                    </a:lnTo>
                    <a:lnTo>
                      <a:pt x="5359" y="5383"/>
                    </a:lnTo>
                    <a:lnTo>
                      <a:pt x="5359" y="5383"/>
                    </a:lnTo>
                    <a:lnTo>
                      <a:pt x="5529" y="5212"/>
                    </a:lnTo>
                    <a:lnTo>
                      <a:pt x="5724" y="5091"/>
                    </a:lnTo>
                    <a:lnTo>
                      <a:pt x="5919" y="4969"/>
                    </a:lnTo>
                    <a:lnTo>
                      <a:pt x="6114" y="4871"/>
                    </a:lnTo>
                    <a:lnTo>
                      <a:pt x="6333" y="4798"/>
                    </a:lnTo>
                    <a:lnTo>
                      <a:pt x="6528" y="4750"/>
                    </a:lnTo>
                    <a:lnTo>
                      <a:pt x="6747" y="4725"/>
                    </a:lnTo>
                    <a:lnTo>
                      <a:pt x="6966" y="4701"/>
                    </a:lnTo>
                    <a:lnTo>
                      <a:pt x="7185" y="4725"/>
                    </a:lnTo>
                    <a:lnTo>
                      <a:pt x="7404" y="4750"/>
                    </a:lnTo>
                    <a:lnTo>
                      <a:pt x="7624" y="4798"/>
                    </a:lnTo>
                    <a:lnTo>
                      <a:pt x="7818" y="4871"/>
                    </a:lnTo>
                    <a:lnTo>
                      <a:pt x="8038" y="4969"/>
                    </a:lnTo>
                    <a:lnTo>
                      <a:pt x="8232" y="5091"/>
                    </a:lnTo>
                    <a:lnTo>
                      <a:pt x="8403" y="5212"/>
                    </a:lnTo>
                    <a:lnTo>
                      <a:pt x="8573" y="5383"/>
                    </a:lnTo>
                    <a:lnTo>
                      <a:pt x="8573" y="5383"/>
                    </a:lnTo>
                    <a:lnTo>
                      <a:pt x="8744" y="5553"/>
                    </a:lnTo>
                    <a:lnTo>
                      <a:pt x="8866" y="5724"/>
                    </a:lnTo>
                    <a:lnTo>
                      <a:pt x="8987" y="5919"/>
                    </a:lnTo>
                    <a:lnTo>
                      <a:pt x="9085" y="6138"/>
                    </a:lnTo>
                    <a:lnTo>
                      <a:pt x="9158" y="6333"/>
                    </a:lnTo>
                    <a:lnTo>
                      <a:pt x="9207" y="6552"/>
                    </a:lnTo>
                    <a:lnTo>
                      <a:pt x="9231" y="6771"/>
                    </a:lnTo>
                    <a:lnTo>
                      <a:pt x="9231" y="6990"/>
                    </a:lnTo>
                    <a:lnTo>
                      <a:pt x="9231" y="7209"/>
                    </a:lnTo>
                    <a:lnTo>
                      <a:pt x="9207" y="7404"/>
                    </a:lnTo>
                    <a:lnTo>
                      <a:pt x="9158" y="7623"/>
                    </a:lnTo>
                    <a:lnTo>
                      <a:pt x="9085" y="7843"/>
                    </a:lnTo>
                    <a:lnTo>
                      <a:pt x="8987" y="8037"/>
                    </a:lnTo>
                    <a:lnTo>
                      <a:pt x="8866" y="8232"/>
                    </a:lnTo>
                    <a:lnTo>
                      <a:pt x="8744" y="8427"/>
                    </a:lnTo>
                    <a:lnTo>
                      <a:pt x="8573" y="8598"/>
                    </a:lnTo>
                    <a:lnTo>
                      <a:pt x="8573" y="8598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" name="Shape 1986"/>
              <p:cNvSpPr/>
              <p:nvPr/>
            </p:nvSpPr>
            <p:spPr>
              <a:xfrm>
                <a:off x="5566575" y="3193575"/>
                <a:ext cx="198525" cy="198525"/>
              </a:xfrm>
              <a:custGeom>
                <a:avLst/>
                <a:gdLst/>
                <a:ahLst/>
                <a:cxnLst/>
                <a:rect l="0" t="0" r="0" b="0"/>
                <a:pathLst>
                  <a:path w="7941" h="7941" fill="none" extrusionOk="0">
                    <a:moveTo>
                      <a:pt x="7258" y="2144"/>
                    </a:moveTo>
                    <a:lnTo>
                      <a:pt x="6138" y="2388"/>
                    </a:lnTo>
                    <a:lnTo>
                      <a:pt x="6138" y="2388"/>
                    </a:lnTo>
                    <a:lnTo>
                      <a:pt x="6016" y="2217"/>
                    </a:lnTo>
                    <a:lnTo>
                      <a:pt x="5870" y="2071"/>
                    </a:lnTo>
                    <a:lnTo>
                      <a:pt x="6260" y="975"/>
                    </a:lnTo>
                    <a:lnTo>
                      <a:pt x="6260" y="975"/>
                    </a:lnTo>
                    <a:lnTo>
                      <a:pt x="6284" y="902"/>
                    </a:lnTo>
                    <a:lnTo>
                      <a:pt x="6284" y="829"/>
                    </a:lnTo>
                    <a:lnTo>
                      <a:pt x="6260" y="683"/>
                    </a:lnTo>
                    <a:lnTo>
                      <a:pt x="6162" y="561"/>
                    </a:lnTo>
                    <a:lnTo>
                      <a:pt x="6114" y="488"/>
                    </a:lnTo>
                    <a:lnTo>
                      <a:pt x="6065" y="464"/>
                    </a:lnTo>
                    <a:lnTo>
                      <a:pt x="5553" y="196"/>
                    </a:lnTo>
                    <a:lnTo>
                      <a:pt x="5553" y="196"/>
                    </a:lnTo>
                    <a:lnTo>
                      <a:pt x="5480" y="171"/>
                    </a:lnTo>
                    <a:lnTo>
                      <a:pt x="5407" y="171"/>
                    </a:lnTo>
                    <a:lnTo>
                      <a:pt x="5261" y="171"/>
                    </a:lnTo>
                    <a:lnTo>
                      <a:pt x="5115" y="244"/>
                    </a:lnTo>
                    <a:lnTo>
                      <a:pt x="5066" y="293"/>
                    </a:lnTo>
                    <a:lnTo>
                      <a:pt x="5018" y="342"/>
                    </a:lnTo>
                    <a:lnTo>
                      <a:pt x="4384" y="1316"/>
                    </a:lnTo>
                    <a:lnTo>
                      <a:pt x="4384" y="1316"/>
                    </a:lnTo>
                    <a:lnTo>
                      <a:pt x="4165" y="1292"/>
                    </a:lnTo>
                    <a:lnTo>
                      <a:pt x="3970" y="1292"/>
                    </a:lnTo>
                    <a:lnTo>
                      <a:pt x="3483" y="244"/>
                    </a:lnTo>
                    <a:lnTo>
                      <a:pt x="3483" y="244"/>
                    </a:lnTo>
                    <a:lnTo>
                      <a:pt x="3435" y="171"/>
                    </a:lnTo>
                    <a:lnTo>
                      <a:pt x="3386" y="123"/>
                    </a:lnTo>
                    <a:lnTo>
                      <a:pt x="3264" y="50"/>
                    </a:lnTo>
                    <a:lnTo>
                      <a:pt x="3118" y="1"/>
                    </a:lnTo>
                    <a:lnTo>
                      <a:pt x="3045" y="1"/>
                    </a:lnTo>
                    <a:lnTo>
                      <a:pt x="2972" y="25"/>
                    </a:lnTo>
                    <a:lnTo>
                      <a:pt x="2436" y="196"/>
                    </a:lnTo>
                    <a:lnTo>
                      <a:pt x="2436" y="196"/>
                    </a:lnTo>
                    <a:lnTo>
                      <a:pt x="2363" y="220"/>
                    </a:lnTo>
                    <a:lnTo>
                      <a:pt x="2290" y="269"/>
                    </a:lnTo>
                    <a:lnTo>
                      <a:pt x="2192" y="391"/>
                    </a:lnTo>
                    <a:lnTo>
                      <a:pt x="2144" y="537"/>
                    </a:lnTo>
                    <a:lnTo>
                      <a:pt x="2144" y="610"/>
                    </a:lnTo>
                    <a:lnTo>
                      <a:pt x="2144" y="683"/>
                    </a:lnTo>
                    <a:lnTo>
                      <a:pt x="2387" y="1828"/>
                    </a:lnTo>
                    <a:lnTo>
                      <a:pt x="2387" y="1828"/>
                    </a:lnTo>
                    <a:lnTo>
                      <a:pt x="2217" y="1949"/>
                    </a:lnTo>
                    <a:lnTo>
                      <a:pt x="2071" y="2095"/>
                    </a:lnTo>
                    <a:lnTo>
                      <a:pt x="999" y="1681"/>
                    </a:lnTo>
                    <a:lnTo>
                      <a:pt x="999" y="1681"/>
                    </a:lnTo>
                    <a:lnTo>
                      <a:pt x="926" y="1681"/>
                    </a:lnTo>
                    <a:lnTo>
                      <a:pt x="829" y="1657"/>
                    </a:lnTo>
                    <a:lnTo>
                      <a:pt x="682" y="1706"/>
                    </a:lnTo>
                    <a:lnTo>
                      <a:pt x="561" y="1779"/>
                    </a:lnTo>
                    <a:lnTo>
                      <a:pt x="512" y="1828"/>
                    </a:lnTo>
                    <a:lnTo>
                      <a:pt x="463" y="1901"/>
                    </a:lnTo>
                    <a:lnTo>
                      <a:pt x="220" y="2388"/>
                    </a:lnTo>
                    <a:lnTo>
                      <a:pt x="220" y="2388"/>
                    </a:lnTo>
                    <a:lnTo>
                      <a:pt x="195" y="2461"/>
                    </a:lnTo>
                    <a:lnTo>
                      <a:pt x="171" y="2534"/>
                    </a:lnTo>
                    <a:lnTo>
                      <a:pt x="195" y="2704"/>
                    </a:lnTo>
                    <a:lnTo>
                      <a:pt x="244" y="2826"/>
                    </a:lnTo>
                    <a:lnTo>
                      <a:pt x="293" y="2899"/>
                    </a:lnTo>
                    <a:lnTo>
                      <a:pt x="366" y="2948"/>
                    </a:lnTo>
                    <a:lnTo>
                      <a:pt x="1340" y="3581"/>
                    </a:lnTo>
                    <a:lnTo>
                      <a:pt x="1340" y="3581"/>
                    </a:lnTo>
                    <a:lnTo>
                      <a:pt x="1316" y="3776"/>
                    </a:lnTo>
                    <a:lnTo>
                      <a:pt x="1291" y="3995"/>
                    </a:lnTo>
                    <a:lnTo>
                      <a:pt x="244" y="4482"/>
                    </a:lnTo>
                    <a:lnTo>
                      <a:pt x="244" y="4482"/>
                    </a:lnTo>
                    <a:lnTo>
                      <a:pt x="195" y="4507"/>
                    </a:lnTo>
                    <a:lnTo>
                      <a:pt x="122" y="4555"/>
                    </a:lnTo>
                    <a:lnTo>
                      <a:pt x="49" y="4701"/>
                    </a:lnTo>
                    <a:lnTo>
                      <a:pt x="0" y="4848"/>
                    </a:lnTo>
                    <a:lnTo>
                      <a:pt x="25" y="4921"/>
                    </a:lnTo>
                    <a:lnTo>
                      <a:pt x="25" y="4994"/>
                    </a:lnTo>
                    <a:lnTo>
                      <a:pt x="220" y="5530"/>
                    </a:lnTo>
                    <a:lnTo>
                      <a:pt x="220" y="5530"/>
                    </a:lnTo>
                    <a:lnTo>
                      <a:pt x="244" y="5578"/>
                    </a:lnTo>
                    <a:lnTo>
                      <a:pt x="293" y="5651"/>
                    </a:lnTo>
                    <a:lnTo>
                      <a:pt x="390" y="5749"/>
                    </a:lnTo>
                    <a:lnTo>
                      <a:pt x="536" y="5797"/>
                    </a:lnTo>
                    <a:lnTo>
                      <a:pt x="609" y="5797"/>
                    </a:lnTo>
                    <a:lnTo>
                      <a:pt x="682" y="5797"/>
                    </a:lnTo>
                    <a:lnTo>
                      <a:pt x="1827" y="5554"/>
                    </a:lnTo>
                    <a:lnTo>
                      <a:pt x="1827" y="5554"/>
                    </a:lnTo>
                    <a:lnTo>
                      <a:pt x="1949" y="5724"/>
                    </a:lnTo>
                    <a:lnTo>
                      <a:pt x="2095" y="5870"/>
                    </a:lnTo>
                    <a:lnTo>
                      <a:pt x="1705" y="6966"/>
                    </a:lnTo>
                    <a:lnTo>
                      <a:pt x="1705" y="6966"/>
                    </a:lnTo>
                    <a:lnTo>
                      <a:pt x="1681" y="7040"/>
                    </a:lnTo>
                    <a:lnTo>
                      <a:pt x="1681" y="7113"/>
                    </a:lnTo>
                    <a:lnTo>
                      <a:pt x="1705" y="7259"/>
                    </a:lnTo>
                    <a:lnTo>
                      <a:pt x="1778" y="7380"/>
                    </a:lnTo>
                    <a:lnTo>
                      <a:pt x="1851" y="7429"/>
                    </a:lnTo>
                    <a:lnTo>
                      <a:pt x="1900" y="7478"/>
                    </a:lnTo>
                    <a:lnTo>
                      <a:pt x="2412" y="7721"/>
                    </a:lnTo>
                    <a:lnTo>
                      <a:pt x="2412" y="7721"/>
                    </a:lnTo>
                    <a:lnTo>
                      <a:pt x="2485" y="7770"/>
                    </a:lnTo>
                    <a:lnTo>
                      <a:pt x="2558" y="7770"/>
                    </a:lnTo>
                    <a:lnTo>
                      <a:pt x="2704" y="7770"/>
                    </a:lnTo>
                    <a:lnTo>
                      <a:pt x="2850" y="7697"/>
                    </a:lnTo>
                    <a:lnTo>
                      <a:pt x="2899" y="7648"/>
                    </a:lnTo>
                    <a:lnTo>
                      <a:pt x="2947" y="7600"/>
                    </a:lnTo>
                    <a:lnTo>
                      <a:pt x="3581" y="6625"/>
                    </a:lnTo>
                    <a:lnTo>
                      <a:pt x="3581" y="6625"/>
                    </a:lnTo>
                    <a:lnTo>
                      <a:pt x="3800" y="6650"/>
                    </a:lnTo>
                    <a:lnTo>
                      <a:pt x="3995" y="6650"/>
                    </a:lnTo>
                    <a:lnTo>
                      <a:pt x="4482" y="7697"/>
                    </a:lnTo>
                    <a:lnTo>
                      <a:pt x="4482" y="7697"/>
                    </a:lnTo>
                    <a:lnTo>
                      <a:pt x="4531" y="7770"/>
                    </a:lnTo>
                    <a:lnTo>
                      <a:pt x="4579" y="7819"/>
                    </a:lnTo>
                    <a:lnTo>
                      <a:pt x="4701" y="7892"/>
                    </a:lnTo>
                    <a:lnTo>
                      <a:pt x="4847" y="7941"/>
                    </a:lnTo>
                    <a:lnTo>
                      <a:pt x="4920" y="7941"/>
                    </a:lnTo>
                    <a:lnTo>
                      <a:pt x="4993" y="7916"/>
                    </a:lnTo>
                    <a:lnTo>
                      <a:pt x="5529" y="7746"/>
                    </a:lnTo>
                    <a:lnTo>
                      <a:pt x="5529" y="7746"/>
                    </a:lnTo>
                    <a:lnTo>
                      <a:pt x="5602" y="7721"/>
                    </a:lnTo>
                    <a:lnTo>
                      <a:pt x="5651" y="7673"/>
                    </a:lnTo>
                    <a:lnTo>
                      <a:pt x="5748" y="7551"/>
                    </a:lnTo>
                    <a:lnTo>
                      <a:pt x="5821" y="7405"/>
                    </a:lnTo>
                    <a:lnTo>
                      <a:pt x="5821" y="7332"/>
                    </a:lnTo>
                    <a:lnTo>
                      <a:pt x="5821" y="7259"/>
                    </a:lnTo>
                    <a:lnTo>
                      <a:pt x="5578" y="6114"/>
                    </a:lnTo>
                    <a:lnTo>
                      <a:pt x="5578" y="6114"/>
                    </a:lnTo>
                    <a:lnTo>
                      <a:pt x="5724" y="5992"/>
                    </a:lnTo>
                    <a:lnTo>
                      <a:pt x="5894" y="5846"/>
                    </a:lnTo>
                    <a:lnTo>
                      <a:pt x="6966" y="6260"/>
                    </a:lnTo>
                    <a:lnTo>
                      <a:pt x="6966" y="6260"/>
                    </a:lnTo>
                    <a:lnTo>
                      <a:pt x="7039" y="6260"/>
                    </a:lnTo>
                    <a:lnTo>
                      <a:pt x="7112" y="6285"/>
                    </a:lnTo>
                    <a:lnTo>
                      <a:pt x="7258" y="6236"/>
                    </a:lnTo>
                    <a:lnTo>
                      <a:pt x="7404" y="6163"/>
                    </a:lnTo>
                    <a:lnTo>
                      <a:pt x="7453" y="6114"/>
                    </a:lnTo>
                    <a:lnTo>
                      <a:pt x="7502" y="6041"/>
                    </a:lnTo>
                    <a:lnTo>
                      <a:pt x="7745" y="5530"/>
                    </a:lnTo>
                    <a:lnTo>
                      <a:pt x="7745" y="5530"/>
                    </a:lnTo>
                    <a:lnTo>
                      <a:pt x="7770" y="5481"/>
                    </a:lnTo>
                    <a:lnTo>
                      <a:pt x="7794" y="5383"/>
                    </a:lnTo>
                    <a:lnTo>
                      <a:pt x="7770" y="5237"/>
                    </a:lnTo>
                    <a:lnTo>
                      <a:pt x="7697" y="5115"/>
                    </a:lnTo>
                    <a:lnTo>
                      <a:pt x="7648" y="5042"/>
                    </a:lnTo>
                    <a:lnTo>
                      <a:pt x="7599" y="4994"/>
                    </a:lnTo>
                    <a:lnTo>
                      <a:pt x="6625" y="4360"/>
                    </a:lnTo>
                    <a:lnTo>
                      <a:pt x="6625" y="4360"/>
                    </a:lnTo>
                    <a:lnTo>
                      <a:pt x="6649" y="4166"/>
                    </a:lnTo>
                    <a:lnTo>
                      <a:pt x="6649" y="3946"/>
                    </a:lnTo>
                    <a:lnTo>
                      <a:pt x="7697" y="3459"/>
                    </a:lnTo>
                    <a:lnTo>
                      <a:pt x="7697" y="3459"/>
                    </a:lnTo>
                    <a:lnTo>
                      <a:pt x="7770" y="3435"/>
                    </a:lnTo>
                    <a:lnTo>
                      <a:pt x="7843" y="3386"/>
                    </a:lnTo>
                    <a:lnTo>
                      <a:pt x="7916" y="3240"/>
                    </a:lnTo>
                    <a:lnTo>
                      <a:pt x="7940" y="3094"/>
                    </a:lnTo>
                    <a:lnTo>
                      <a:pt x="7940" y="3021"/>
                    </a:lnTo>
                    <a:lnTo>
                      <a:pt x="7940" y="2948"/>
                    </a:lnTo>
                    <a:lnTo>
                      <a:pt x="7745" y="2412"/>
                    </a:lnTo>
                    <a:lnTo>
                      <a:pt x="7745" y="2412"/>
                    </a:lnTo>
                    <a:lnTo>
                      <a:pt x="7721" y="2339"/>
                    </a:lnTo>
                    <a:lnTo>
                      <a:pt x="7672" y="2290"/>
                    </a:lnTo>
                    <a:lnTo>
                      <a:pt x="7551" y="2193"/>
                    </a:lnTo>
                    <a:lnTo>
                      <a:pt x="7429" y="2144"/>
                    </a:lnTo>
                    <a:lnTo>
                      <a:pt x="7356" y="2144"/>
                    </a:lnTo>
                    <a:lnTo>
                      <a:pt x="7258" y="2144"/>
                    </a:lnTo>
                    <a:lnTo>
                      <a:pt x="7258" y="2144"/>
                    </a:lnTo>
                    <a:close/>
                    <a:moveTo>
                      <a:pt x="5480" y="4726"/>
                    </a:moveTo>
                    <a:lnTo>
                      <a:pt x="5480" y="4726"/>
                    </a:lnTo>
                    <a:lnTo>
                      <a:pt x="5383" y="4872"/>
                    </a:lnTo>
                    <a:lnTo>
                      <a:pt x="5286" y="4994"/>
                    </a:lnTo>
                    <a:lnTo>
                      <a:pt x="5188" y="5140"/>
                    </a:lnTo>
                    <a:lnTo>
                      <a:pt x="5066" y="5237"/>
                    </a:lnTo>
                    <a:lnTo>
                      <a:pt x="4945" y="5335"/>
                    </a:lnTo>
                    <a:lnTo>
                      <a:pt x="4798" y="5432"/>
                    </a:lnTo>
                    <a:lnTo>
                      <a:pt x="4652" y="5505"/>
                    </a:lnTo>
                    <a:lnTo>
                      <a:pt x="4506" y="5554"/>
                    </a:lnTo>
                    <a:lnTo>
                      <a:pt x="4360" y="5603"/>
                    </a:lnTo>
                    <a:lnTo>
                      <a:pt x="4190" y="5627"/>
                    </a:lnTo>
                    <a:lnTo>
                      <a:pt x="4043" y="5651"/>
                    </a:lnTo>
                    <a:lnTo>
                      <a:pt x="3873" y="5627"/>
                    </a:lnTo>
                    <a:lnTo>
                      <a:pt x="3702" y="5627"/>
                    </a:lnTo>
                    <a:lnTo>
                      <a:pt x="3556" y="5578"/>
                    </a:lnTo>
                    <a:lnTo>
                      <a:pt x="3386" y="5530"/>
                    </a:lnTo>
                    <a:lnTo>
                      <a:pt x="3240" y="5456"/>
                    </a:lnTo>
                    <a:lnTo>
                      <a:pt x="3240" y="5456"/>
                    </a:lnTo>
                    <a:lnTo>
                      <a:pt x="3094" y="5383"/>
                    </a:lnTo>
                    <a:lnTo>
                      <a:pt x="2947" y="5286"/>
                    </a:lnTo>
                    <a:lnTo>
                      <a:pt x="2826" y="5164"/>
                    </a:lnTo>
                    <a:lnTo>
                      <a:pt x="2704" y="5067"/>
                    </a:lnTo>
                    <a:lnTo>
                      <a:pt x="2606" y="4921"/>
                    </a:lnTo>
                    <a:lnTo>
                      <a:pt x="2533" y="4799"/>
                    </a:lnTo>
                    <a:lnTo>
                      <a:pt x="2460" y="4653"/>
                    </a:lnTo>
                    <a:lnTo>
                      <a:pt x="2387" y="4507"/>
                    </a:lnTo>
                    <a:lnTo>
                      <a:pt x="2363" y="4336"/>
                    </a:lnTo>
                    <a:lnTo>
                      <a:pt x="2314" y="4190"/>
                    </a:lnTo>
                    <a:lnTo>
                      <a:pt x="2314" y="4020"/>
                    </a:lnTo>
                    <a:lnTo>
                      <a:pt x="2314" y="3873"/>
                    </a:lnTo>
                    <a:lnTo>
                      <a:pt x="2339" y="3703"/>
                    </a:lnTo>
                    <a:lnTo>
                      <a:pt x="2363" y="3532"/>
                    </a:lnTo>
                    <a:lnTo>
                      <a:pt x="2412" y="3386"/>
                    </a:lnTo>
                    <a:lnTo>
                      <a:pt x="2485" y="3216"/>
                    </a:lnTo>
                    <a:lnTo>
                      <a:pt x="2485" y="3216"/>
                    </a:lnTo>
                    <a:lnTo>
                      <a:pt x="2582" y="3070"/>
                    </a:lnTo>
                    <a:lnTo>
                      <a:pt x="2680" y="2948"/>
                    </a:lnTo>
                    <a:lnTo>
                      <a:pt x="2777" y="2802"/>
                    </a:lnTo>
                    <a:lnTo>
                      <a:pt x="2899" y="2704"/>
                    </a:lnTo>
                    <a:lnTo>
                      <a:pt x="3020" y="2607"/>
                    </a:lnTo>
                    <a:lnTo>
                      <a:pt x="3167" y="2509"/>
                    </a:lnTo>
                    <a:lnTo>
                      <a:pt x="3313" y="2436"/>
                    </a:lnTo>
                    <a:lnTo>
                      <a:pt x="3459" y="2388"/>
                    </a:lnTo>
                    <a:lnTo>
                      <a:pt x="3605" y="2339"/>
                    </a:lnTo>
                    <a:lnTo>
                      <a:pt x="3775" y="2315"/>
                    </a:lnTo>
                    <a:lnTo>
                      <a:pt x="3922" y="2290"/>
                    </a:lnTo>
                    <a:lnTo>
                      <a:pt x="4092" y="2315"/>
                    </a:lnTo>
                    <a:lnTo>
                      <a:pt x="4263" y="2315"/>
                    </a:lnTo>
                    <a:lnTo>
                      <a:pt x="4409" y="2363"/>
                    </a:lnTo>
                    <a:lnTo>
                      <a:pt x="4579" y="2412"/>
                    </a:lnTo>
                    <a:lnTo>
                      <a:pt x="4725" y="2485"/>
                    </a:lnTo>
                    <a:lnTo>
                      <a:pt x="4725" y="2485"/>
                    </a:lnTo>
                    <a:lnTo>
                      <a:pt x="4871" y="2558"/>
                    </a:lnTo>
                    <a:lnTo>
                      <a:pt x="5018" y="2656"/>
                    </a:lnTo>
                    <a:lnTo>
                      <a:pt x="5139" y="2777"/>
                    </a:lnTo>
                    <a:lnTo>
                      <a:pt x="5261" y="2875"/>
                    </a:lnTo>
                    <a:lnTo>
                      <a:pt x="5359" y="3021"/>
                    </a:lnTo>
                    <a:lnTo>
                      <a:pt x="5432" y="3143"/>
                    </a:lnTo>
                    <a:lnTo>
                      <a:pt x="5505" y="3289"/>
                    </a:lnTo>
                    <a:lnTo>
                      <a:pt x="5578" y="3435"/>
                    </a:lnTo>
                    <a:lnTo>
                      <a:pt x="5602" y="3605"/>
                    </a:lnTo>
                    <a:lnTo>
                      <a:pt x="5626" y="3752"/>
                    </a:lnTo>
                    <a:lnTo>
                      <a:pt x="5651" y="3922"/>
                    </a:lnTo>
                    <a:lnTo>
                      <a:pt x="5651" y="4068"/>
                    </a:lnTo>
                    <a:lnTo>
                      <a:pt x="5626" y="4239"/>
                    </a:lnTo>
                    <a:lnTo>
                      <a:pt x="5602" y="4409"/>
                    </a:lnTo>
                    <a:lnTo>
                      <a:pt x="5553" y="4555"/>
                    </a:lnTo>
                    <a:lnTo>
                      <a:pt x="5480" y="4726"/>
                    </a:lnTo>
                    <a:lnTo>
                      <a:pt x="5480" y="4726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8" name="Shape 2031"/>
            <p:cNvGrpSpPr/>
            <p:nvPr/>
          </p:nvGrpSpPr>
          <p:grpSpPr>
            <a:xfrm>
              <a:off x="4772625" y="2954798"/>
              <a:ext cx="353136" cy="313737"/>
              <a:chOff x="5292575" y="3681900"/>
              <a:chExt cx="420150" cy="373275"/>
            </a:xfrm>
          </p:grpSpPr>
          <p:sp>
            <p:nvSpPr>
              <p:cNvPr id="61" name="Shape 2032"/>
              <p:cNvSpPr/>
              <p:nvPr/>
            </p:nvSpPr>
            <p:spPr>
              <a:xfrm>
                <a:off x="5292575" y="3706875"/>
                <a:ext cx="420150" cy="266700"/>
              </a:xfrm>
              <a:custGeom>
                <a:avLst/>
                <a:gdLst/>
                <a:ahLst/>
                <a:cxnLst/>
                <a:rect l="0" t="0" r="0" b="0"/>
                <a:pathLst>
                  <a:path w="16806" h="10668" fill="none" extrusionOk="0">
                    <a:moveTo>
                      <a:pt x="16319" y="0"/>
                    </a:moveTo>
                    <a:lnTo>
                      <a:pt x="488" y="0"/>
                    </a:lnTo>
                    <a:lnTo>
                      <a:pt x="488" y="0"/>
                    </a:lnTo>
                    <a:lnTo>
                      <a:pt x="390" y="0"/>
                    </a:lnTo>
                    <a:lnTo>
                      <a:pt x="293" y="25"/>
                    </a:lnTo>
                    <a:lnTo>
                      <a:pt x="196" y="73"/>
                    </a:lnTo>
                    <a:lnTo>
                      <a:pt x="123" y="146"/>
                    </a:lnTo>
                    <a:lnTo>
                      <a:pt x="74" y="219"/>
                    </a:lnTo>
                    <a:lnTo>
                      <a:pt x="25" y="292"/>
                    </a:lnTo>
                    <a:lnTo>
                      <a:pt x="1" y="390"/>
                    </a:lnTo>
                    <a:lnTo>
                      <a:pt x="1" y="487"/>
                    </a:lnTo>
                    <a:lnTo>
                      <a:pt x="1" y="10181"/>
                    </a:lnTo>
                    <a:lnTo>
                      <a:pt x="1" y="10181"/>
                    </a:lnTo>
                    <a:lnTo>
                      <a:pt x="1" y="10278"/>
                    </a:lnTo>
                    <a:lnTo>
                      <a:pt x="25" y="10375"/>
                    </a:lnTo>
                    <a:lnTo>
                      <a:pt x="74" y="10448"/>
                    </a:lnTo>
                    <a:lnTo>
                      <a:pt x="123" y="10522"/>
                    </a:lnTo>
                    <a:lnTo>
                      <a:pt x="196" y="10570"/>
                    </a:lnTo>
                    <a:lnTo>
                      <a:pt x="293" y="10619"/>
                    </a:lnTo>
                    <a:lnTo>
                      <a:pt x="390" y="10643"/>
                    </a:lnTo>
                    <a:lnTo>
                      <a:pt x="488" y="10668"/>
                    </a:lnTo>
                    <a:lnTo>
                      <a:pt x="16319" y="10668"/>
                    </a:lnTo>
                    <a:lnTo>
                      <a:pt x="16319" y="10668"/>
                    </a:lnTo>
                    <a:lnTo>
                      <a:pt x="16416" y="10643"/>
                    </a:lnTo>
                    <a:lnTo>
                      <a:pt x="16513" y="10619"/>
                    </a:lnTo>
                    <a:lnTo>
                      <a:pt x="16611" y="10570"/>
                    </a:lnTo>
                    <a:lnTo>
                      <a:pt x="16684" y="10522"/>
                    </a:lnTo>
                    <a:lnTo>
                      <a:pt x="16733" y="10448"/>
                    </a:lnTo>
                    <a:lnTo>
                      <a:pt x="16781" y="10375"/>
                    </a:lnTo>
                    <a:lnTo>
                      <a:pt x="16806" y="10278"/>
                    </a:lnTo>
                    <a:lnTo>
                      <a:pt x="16806" y="10181"/>
                    </a:lnTo>
                    <a:lnTo>
                      <a:pt x="16806" y="487"/>
                    </a:lnTo>
                    <a:lnTo>
                      <a:pt x="16806" y="487"/>
                    </a:lnTo>
                    <a:lnTo>
                      <a:pt x="16806" y="390"/>
                    </a:lnTo>
                    <a:lnTo>
                      <a:pt x="16781" y="292"/>
                    </a:lnTo>
                    <a:lnTo>
                      <a:pt x="16733" y="219"/>
                    </a:lnTo>
                    <a:lnTo>
                      <a:pt x="16684" y="146"/>
                    </a:lnTo>
                    <a:lnTo>
                      <a:pt x="16611" y="73"/>
                    </a:lnTo>
                    <a:lnTo>
                      <a:pt x="16513" y="25"/>
                    </a:lnTo>
                    <a:lnTo>
                      <a:pt x="16416" y="0"/>
                    </a:lnTo>
                    <a:lnTo>
                      <a:pt x="16319" y="0"/>
                    </a:lnTo>
                    <a:lnTo>
                      <a:pt x="1631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" name="Shape 2033"/>
              <p:cNvSpPr/>
              <p:nvPr/>
            </p:nvSpPr>
            <p:spPr>
              <a:xfrm>
                <a:off x="5490475" y="3681900"/>
                <a:ext cx="24375" cy="25000"/>
              </a:xfrm>
              <a:custGeom>
                <a:avLst/>
                <a:gdLst/>
                <a:ahLst/>
                <a:cxnLst/>
                <a:rect l="0" t="0" r="0" b="0"/>
                <a:pathLst>
                  <a:path w="975" h="1000" fill="none" extrusionOk="0">
                    <a:moveTo>
                      <a:pt x="974" y="999"/>
                    </a:moveTo>
                    <a:lnTo>
                      <a:pt x="974" y="488"/>
                    </a:lnTo>
                    <a:lnTo>
                      <a:pt x="974" y="488"/>
                    </a:lnTo>
                    <a:lnTo>
                      <a:pt x="974" y="390"/>
                    </a:lnTo>
                    <a:lnTo>
                      <a:pt x="926" y="293"/>
                    </a:lnTo>
                    <a:lnTo>
                      <a:pt x="901" y="220"/>
                    </a:lnTo>
                    <a:lnTo>
                      <a:pt x="828" y="147"/>
                    </a:lnTo>
                    <a:lnTo>
                      <a:pt x="755" y="74"/>
                    </a:lnTo>
                    <a:lnTo>
                      <a:pt x="682" y="49"/>
                    </a:lnTo>
                    <a:lnTo>
                      <a:pt x="585" y="1"/>
                    </a:ln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292" y="49"/>
                    </a:lnTo>
                    <a:lnTo>
                      <a:pt x="219" y="74"/>
                    </a:lnTo>
                    <a:lnTo>
                      <a:pt x="146" y="147"/>
                    </a:lnTo>
                    <a:lnTo>
                      <a:pt x="73" y="220"/>
                    </a:lnTo>
                    <a:lnTo>
                      <a:pt x="49" y="293"/>
                    </a:lnTo>
                    <a:lnTo>
                      <a:pt x="0" y="390"/>
                    </a:lnTo>
                    <a:lnTo>
                      <a:pt x="0" y="488"/>
                    </a:lnTo>
                    <a:lnTo>
                      <a:pt x="0" y="999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3" name="Shape 2034"/>
              <p:cNvSpPr/>
              <p:nvPr/>
            </p:nvSpPr>
            <p:spPr>
              <a:xfrm>
                <a:off x="5358350" y="3973550"/>
                <a:ext cx="60900" cy="81625"/>
              </a:xfrm>
              <a:custGeom>
                <a:avLst/>
                <a:gdLst/>
                <a:ahLst/>
                <a:cxnLst/>
                <a:rect l="0" t="0" r="0" b="0"/>
                <a:pathLst>
                  <a:path w="2436" h="3265" fill="none" extrusionOk="0">
                    <a:moveTo>
                      <a:pt x="1340" y="1"/>
                    </a:moveTo>
                    <a:lnTo>
                      <a:pt x="49" y="2558"/>
                    </a:lnTo>
                    <a:lnTo>
                      <a:pt x="49" y="2558"/>
                    </a:lnTo>
                    <a:lnTo>
                      <a:pt x="24" y="2631"/>
                    </a:lnTo>
                    <a:lnTo>
                      <a:pt x="0" y="2728"/>
                    </a:lnTo>
                    <a:lnTo>
                      <a:pt x="0" y="2826"/>
                    </a:lnTo>
                    <a:lnTo>
                      <a:pt x="24" y="2923"/>
                    </a:lnTo>
                    <a:lnTo>
                      <a:pt x="73" y="2996"/>
                    </a:lnTo>
                    <a:lnTo>
                      <a:pt x="122" y="3094"/>
                    </a:lnTo>
                    <a:lnTo>
                      <a:pt x="195" y="3142"/>
                    </a:lnTo>
                    <a:lnTo>
                      <a:pt x="268" y="3215"/>
                    </a:lnTo>
                    <a:lnTo>
                      <a:pt x="268" y="3215"/>
                    </a:lnTo>
                    <a:lnTo>
                      <a:pt x="390" y="3240"/>
                    </a:lnTo>
                    <a:lnTo>
                      <a:pt x="487" y="3264"/>
                    </a:lnTo>
                    <a:lnTo>
                      <a:pt x="487" y="3264"/>
                    </a:lnTo>
                    <a:lnTo>
                      <a:pt x="633" y="3240"/>
                    </a:lnTo>
                    <a:lnTo>
                      <a:pt x="755" y="3191"/>
                    </a:lnTo>
                    <a:lnTo>
                      <a:pt x="853" y="3094"/>
                    </a:lnTo>
                    <a:lnTo>
                      <a:pt x="926" y="2996"/>
                    </a:lnTo>
                    <a:lnTo>
                      <a:pt x="2436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4" name="Shape 2035"/>
              <p:cNvSpPr/>
              <p:nvPr/>
            </p:nvSpPr>
            <p:spPr>
              <a:xfrm>
                <a:off x="5586050" y="3973550"/>
                <a:ext cx="60925" cy="81625"/>
              </a:xfrm>
              <a:custGeom>
                <a:avLst/>
                <a:gdLst/>
                <a:ahLst/>
                <a:cxnLst/>
                <a:rect l="0" t="0" r="0" b="0"/>
                <a:pathLst>
                  <a:path w="2437" h="3265" fill="none" extrusionOk="0">
                    <a:moveTo>
                      <a:pt x="1" y="1"/>
                    </a:moveTo>
                    <a:lnTo>
                      <a:pt x="1511" y="2996"/>
                    </a:lnTo>
                    <a:lnTo>
                      <a:pt x="1511" y="2996"/>
                    </a:lnTo>
                    <a:lnTo>
                      <a:pt x="1584" y="3094"/>
                    </a:lnTo>
                    <a:lnTo>
                      <a:pt x="1681" y="3191"/>
                    </a:lnTo>
                    <a:lnTo>
                      <a:pt x="1803" y="3240"/>
                    </a:lnTo>
                    <a:lnTo>
                      <a:pt x="1949" y="3264"/>
                    </a:lnTo>
                    <a:lnTo>
                      <a:pt x="1949" y="3264"/>
                    </a:lnTo>
                    <a:lnTo>
                      <a:pt x="2047" y="3240"/>
                    </a:lnTo>
                    <a:lnTo>
                      <a:pt x="2168" y="3215"/>
                    </a:lnTo>
                    <a:lnTo>
                      <a:pt x="2168" y="3215"/>
                    </a:lnTo>
                    <a:lnTo>
                      <a:pt x="2241" y="3142"/>
                    </a:lnTo>
                    <a:lnTo>
                      <a:pt x="2315" y="3094"/>
                    </a:lnTo>
                    <a:lnTo>
                      <a:pt x="2363" y="2996"/>
                    </a:lnTo>
                    <a:lnTo>
                      <a:pt x="2412" y="2923"/>
                    </a:lnTo>
                    <a:lnTo>
                      <a:pt x="2436" y="2826"/>
                    </a:lnTo>
                    <a:lnTo>
                      <a:pt x="2436" y="2728"/>
                    </a:lnTo>
                    <a:lnTo>
                      <a:pt x="2412" y="2631"/>
                    </a:lnTo>
                    <a:lnTo>
                      <a:pt x="2388" y="2558"/>
                    </a:lnTo>
                    <a:lnTo>
                      <a:pt x="1097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5" name="Shape 2036"/>
              <p:cNvSpPr/>
              <p:nvPr/>
            </p:nvSpPr>
            <p:spPr>
              <a:xfrm>
                <a:off x="5316925" y="3731225"/>
                <a:ext cx="371450" cy="218000"/>
              </a:xfrm>
              <a:custGeom>
                <a:avLst/>
                <a:gdLst/>
                <a:ahLst/>
                <a:cxnLst/>
                <a:rect l="0" t="0" r="0" b="0"/>
                <a:pathLst>
                  <a:path w="14858" h="8720" fill="none" extrusionOk="0">
                    <a:moveTo>
                      <a:pt x="1" y="0"/>
                    </a:moveTo>
                    <a:lnTo>
                      <a:pt x="1" y="8719"/>
                    </a:lnTo>
                    <a:lnTo>
                      <a:pt x="14857" y="8719"/>
                    </a:lnTo>
                    <a:lnTo>
                      <a:pt x="14857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2037"/>
              <p:cNvSpPr/>
              <p:nvPr/>
            </p:nvSpPr>
            <p:spPr>
              <a:xfrm>
                <a:off x="5380250" y="3784800"/>
                <a:ext cx="230200" cy="115725"/>
              </a:xfrm>
              <a:custGeom>
                <a:avLst/>
                <a:gdLst/>
                <a:ahLst/>
                <a:cxnLst/>
                <a:rect l="0" t="0" r="0" b="0"/>
                <a:pathLst>
                  <a:path w="9208" h="4629" fill="none" extrusionOk="0">
                    <a:moveTo>
                      <a:pt x="9207" y="1"/>
                    </a:moveTo>
                    <a:lnTo>
                      <a:pt x="5213" y="3995"/>
                    </a:lnTo>
                    <a:lnTo>
                      <a:pt x="5213" y="3995"/>
                    </a:lnTo>
                    <a:lnTo>
                      <a:pt x="5140" y="4044"/>
                    </a:lnTo>
                    <a:lnTo>
                      <a:pt x="5067" y="4092"/>
                    </a:lnTo>
                    <a:lnTo>
                      <a:pt x="4969" y="4117"/>
                    </a:lnTo>
                    <a:lnTo>
                      <a:pt x="4872" y="4141"/>
                    </a:lnTo>
                    <a:lnTo>
                      <a:pt x="4774" y="4117"/>
                    </a:lnTo>
                    <a:lnTo>
                      <a:pt x="4677" y="4092"/>
                    </a:lnTo>
                    <a:lnTo>
                      <a:pt x="4604" y="4044"/>
                    </a:lnTo>
                    <a:lnTo>
                      <a:pt x="4531" y="3995"/>
                    </a:lnTo>
                    <a:lnTo>
                      <a:pt x="2582" y="2046"/>
                    </a:lnTo>
                    <a:lnTo>
                      <a:pt x="1" y="4628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7" name="Shape 2038"/>
              <p:cNvSpPr/>
              <p:nvPr/>
            </p:nvSpPr>
            <p:spPr>
              <a:xfrm>
                <a:off x="5547700" y="3779925"/>
                <a:ext cx="68825" cy="68825"/>
              </a:xfrm>
              <a:custGeom>
                <a:avLst/>
                <a:gdLst/>
                <a:ahLst/>
                <a:cxnLst/>
                <a:rect l="0" t="0" r="0" b="0"/>
                <a:pathLst>
                  <a:path w="2753" h="2753" fill="none" extrusionOk="0">
                    <a:moveTo>
                      <a:pt x="0" y="1"/>
                    </a:moveTo>
                    <a:lnTo>
                      <a:pt x="2265" y="1"/>
                    </a:lnTo>
                    <a:lnTo>
                      <a:pt x="2265" y="1"/>
                    </a:lnTo>
                    <a:lnTo>
                      <a:pt x="2363" y="1"/>
                    </a:lnTo>
                    <a:lnTo>
                      <a:pt x="2460" y="25"/>
                    </a:lnTo>
                    <a:lnTo>
                      <a:pt x="2533" y="74"/>
                    </a:lnTo>
                    <a:lnTo>
                      <a:pt x="2606" y="147"/>
                    </a:lnTo>
                    <a:lnTo>
                      <a:pt x="2680" y="220"/>
                    </a:lnTo>
                    <a:lnTo>
                      <a:pt x="2728" y="293"/>
                    </a:lnTo>
                    <a:lnTo>
                      <a:pt x="2753" y="390"/>
                    </a:lnTo>
                    <a:lnTo>
                      <a:pt x="2753" y="488"/>
                    </a:lnTo>
                    <a:lnTo>
                      <a:pt x="2753" y="2753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9" name="Shape 2039"/>
            <p:cNvGrpSpPr/>
            <p:nvPr/>
          </p:nvGrpSpPr>
          <p:grpSpPr>
            <a:xfrm>
              <a:off x="4929231" y="1940184"/>
              <a:ext cx="393059" cy="393059"/>
              <a:chOff x="5941025" y="3634400"/>
              <a:chExt cx="467650" cy="467650"/>
            </a:xfrm>
          </p:grpSpPr>
          <p:sp>
            <p:nvSpPr>
              <p:cNvPr id="55" name="Shape 2040"/>
              <p:cNvSpPr/>
              <p:nvPr/>
            </p:nvSpPr>
            <p:spPr>
              <a:xfrm>
                <a:off x="5941025" y="3634400"/>
                <a:ext cx="467650" cy="467650"/>
              </a:xfrm>
              <a:custGeom>
                <a:avLst/>
                <a:gdLst/>
                <a:ahLst/>
                <a:cxnLst/>
                <a:rect l="0" t="0" r="0" b="0"/>
                <a:pathLst>
                  <a:path w="18706" h="18706" fill="none" extrusionOk="0">
                    <a:moveTo>
                      <a:pt x="9353" y="1"/>
                    </a:moveTo>
                    <a:lnTo>
                      <a:pt x="9353" y="1"/>
                    </a:lnTo>
                    <a:lnTo>
                      <a:pt x="8866" y="25"/>
                    </a:lnTo>
                    <a:lnTo>
                      <a:pt x="8403" y="50"/>
                    </a:lnTo>
                    <a:lnTo>
                      <a:pt x="7940" y="123"/>
                    </a:lnTo>
                    <a:lnTo>
                      <a:pt x="7478" y="196"/>
                    </a:lnTo>
                    <a:lnTo>
                      <a:pt x="7015" y="293"/>
                    </a:lnTo>
                    <a:lnTo>
                      <a:pt x="6577" y="439"/>
                    </a:lnTo>
                    <a:lnTo>
                      <a:pt x="6138" y="585"/>
                    </a:lnTo>
                    <a:lnTo>
                      <a:pt x="5724" y="732"/>
                    </a:lnTo>
                    <a:lnTo>
                      <a:pt x="5310" y="926"/>
                    </a:lnTo>
                    <a:lnTo>
                      <a:pt x="4896" y="1146"/>
                    </a:lnTo>
                    <a:lnTo>
                      <a:pt x="4506" y="1365"/>
                    </a:lnTo>
                    <a:lnTo>
                      <a:pt x="4117" y="1608"/>
                    </a:lnTo>
                    <a:lnTo>
                      <a:pt x="3751" y="1876"/>
                    </a:lnTo>
                    <a:lnTo>
                      <a:pt x="3410" y="2144"/>
                    </a:lnTo>
                    <a:lnTo>
                      <a:pt x="3069" y="2436"/>
                    </a:lnTo>
                    <a:lnTo>
                      <a:pt x="2753" y="2753"/>
                    </a:lnTo>
                    <a:lnTo>
                      <a:pt x="2436" y="3070"/>
                    </a:lnTo>
                    <a:lnTo>
                      <a:pt x="2144" y="3411"/>
                    </a:lnTo>
                    <a:lnTo>
                      <a:pt x="1876" y="3752"/>
                    </a:lnTo>
                    <a:lnTo>
                      <a:pt x="1608" y="4117"/>
                    </a:lnTo>
                    <a:lnTo>
                      <a:pt x="1365" y="4507"/>
                    </a:lnTo>
                    <a:lnTo>
                      <a:pt x="1145" y="4896"/>
                    </a:lnTo>
                    <a:lnTo>
                      <a:pt x="926" y="5310"/>
                    </a:lnTo>
                    <a:lnTo>
                      <a:pt x="731" y="5724"/>
                    </a:lnTo>
                    <a:lnTo>
                      <a:pt x="585" y="6138"/>
                    </a:lnTo>
                    <a:lnTo>
                      <a:pt x="439" y="6577"/>
                    </a:lnTo>
                    <a:lnTo>
                      <a:pt x="293" y="7015"/>
                    </a:lnTo>
                    <a:lnTo>
                      <a:pt x="196" y="7478"/>
                    </a:lnTo>
                    <a:lnTo>
                      <a:pt x="123" y="7941"/>
                    </a:lnTo>
                    <a:lnTo>
                      <a:pt x="49" y="8403"/>
                    </a:lnTo>
                    <a:lnTo>
                      <a:pt x="25" y="8866"/>
                    </a:lnTo>
                    <a:lnTo>
                      <a:pt x="1" y="9353"/>
                    </a:lnTo>
                    <a:lnTo>
                      <a:pt x="1" y="9353"/>
                    </a:lnTo>
                    <a:lnTo>
                      <a:pt x="25" y="9840"/>
                    </a:lnTo>
                    <a:lnTo>
                      <a:pt x="49" y="10303"/>
                    </a:lnTo>
                    <a:lnTo>
                      <a:pt x="123" y="10766"/>
                    </a:lnTo>
                    <a:lnTo>
                      <a:pt x="196" y="11229"/>
                    </a:lnTo>
                    <a:lnTo>
                      <a:pt x="293" y="11691"/>
                    </a:lnTo>
                    <a:lnTo>
                      <a:pt x="439" y="12130"/>
                    </a:lnTo>
                    <a:lnTo>
                      <a:pt x="585" y="12568"/>
                    </a:lnTo>
                    <a:lnTo>
                      <a:pt x="731" y="12982"/>
                    </a:lnTo>
                    <a:lnTo>
                      <a:pt x="926" y="13396"/>
                    </a:lnTo>
                    <a:lnTo>
                      <a:pt x="1145" y="13810"/>
                    </a:lnTo>
                    <a:lnTo>
                      <a:pt x="1365" y="14200"/>
                    </a:lnTo>
                    <a:lnTo>
                      <a:pt x="1608" y="14590"/>
                    </a:lnTo>
                    <a:lnTo>
                      <a:pt x="1876" y="14955"/>
                    </a:lnTo>
                    <a:lnTo>
                      <a:pt x="2144" y="15296"/>
                    </a:lnTo>
                    <a:lnTo>
                      <a:pt x="2436" y="15637"/>
                    </a:lnTo>
                    <a:lnTo>
                      <a:pt x="2753" y="15953"/>
                    </a:lnTo>
                    <a:lnTo>
                      <a:pt x="3069" y="16270"/>
                    </a:lnTo>
                    <a:lnTo>
                      <a:pt x="3410" y="16562"/>
                    </a:lnTo>
                    <a:lnTo>
                      <a:pt x="3751" y="16830"/>
                    </a:lnTo>
                    <a:lnTo>
                      <a:pt x="4117" y="17098"/>
                    </a:lnTo>
                    <a:lnTo>
                      <a:pt x="4506" y="17342"/>
                    </a:lnTo>
                    <a:lnTo>
                      <a:pt x="4896" y="17561"/>
                    </a:lnTo>
                    <a:lnTo>
                      <a:pt x="5310" y="17780"/>
                    </a:lnTo>
                    <a:lnTo>
                      <a:pt x="5724" y="17975"/>
                    </a:lnTo>
                    <a:lnTo>
                      <a:pt x="6138" y="18121"/>
                    </a:lnTo>
                    <a:lnTo>
                      <a:pt x="6577" y="18267"/>
                    </a:lnTo>
                    <a:lnTo>
                      <a:pt x="7015" y="18413"/>
                    </a:lnTo>
                    <a:lnTo>
                      <a:pt x="7478" y="18511"/>
                    </a:lnTo>
                    <a:lnTo>
                      <a:pt x="7940" y="18584"/>
                    </a:lnTo>
                    <a:lnTo>
                      <a:pt x="8403" y="18657"/>
                    </a:lnTo>
                    <a:lnTo>
                      <a:pt x="8866" y="18681"/>
                    </a:lnTo>
                    <a:lnTo>
                      <a:pt x="9353" y="18706"/>
                    </a:lnTo>
                    <a:lnTo>
                      <a:pt x="9353" y="18706"/>
                    </a:lnTo>
                    <a:lnTo>
                      <a:pt x="9840" y="18681"/>
                    </a:lnTo>
                    <a:lnTo>
                      <a:pt x="10303" y="18657"/>
                    </a:lnTo>
                    <a:lnTo>
                      <a:pt x="10766" y="18584"/>
                    </a:lnTo>
                    <a:lnTo>
                      <a:pt x="11228" y="18511"/>
                    </a:lnTo>
                    <a:lnTo>
                      <a:pt x="11691" y="18413"/>
                    </a:lnTo>
                    <a:lnTo>
                      <a:pt x="12130" y="18267"/>
                    </a:lnTo>
                    <a:lnTo>
                      <a:pt x="12568" y="18121"/>
                    </a:lnTo>
                    <a:lnTo>
                      <a:pt x="12982" y="17975"/>
                    </a:lnTo>
                    <a:lnTo>
                      <a:pt x="13396" y="17780"/>
                    </a:lnTo>
                    <a:lnTo>
                      <a:pt x="13810" y="17561"/>
                    </a:lnTo>
                    <a:lnTo>
                      <a:pt x="14200" y="17342"/>
                    </a:lnTo>
                    <a:lnTo>
                      <a:pt x="14589" y="17098"/>
                    </a:lnTo>
                    <a:lnTo>
                      <a:pt x="14955" y="16830"/>
                    </a:lnTo>
                    <a:lnTo>
                      <a:pt x="15296" y="16562"/>
                    </a:lnTo>
                    <a:lnTo>
                      <a:pt x="15637" y="16270"/>
                    </a:lnTo>
                    <a:lnTo>
                      <a:pt x="15953" y="15953"/>
                    </a:lnTo>
                    <a:lnTo>
                      <a:pt x="16270" y="15637"/>
                    </a:lnTo>
                    <a:lnTo>
                      <a:pt x="16562" y="15296"/>
                    </a:lnTo>
                    <a:lnTo>
                      <a:pt x="16830" y="14955"/>
                    </a:lnTo>
                    <a:lnTo>
                      <a:pt x="17098" y="14590"/>
                    </a:lnTo>
                    <a:lnTo>
                      <a:pt x="17341" y="14200"/>
                    </a:lnTo>
                    <a:lnTo>
                      <a:pt x="17561" y="13810"/>
                    </a:lnTo>
                    <a:lnTo>
                      <a:pt x="17780" y="13396"/>
                    </a:lnTo>
                    <a:lnTo>
                      <a:pt x="17975" y="12982"/>
                    </a:lnTo>
                    <a:lnTo>
                      <a:pt x="18121" y="12568"/>
                    </a:lnTo>
                    <a:lnTo>
                      <a:pt x="18267" y="12130"/>
                    </a:lnTo>
                    <a:lnTo>
                      <a:pt x="18413" y="11691"/>
                    </a:lnTo>
                    <a:lnTo>
                      <a:pt x="18511" y="11229"/>
                    </a:lnTo>
                    <a:lnTo>
                      <a:pt x="18584" y="10766"/>
                    </a:lnTo>
                    <a:lnTo>
                      <a:pt x="18657" y="10303"/>
                    </a:lnTo>
                    <a:lnTo>
                      <a:pt x="18681" y="9840"/>
                    </a:lnTo>
                    <a:lnTo>
                      <a:pt x="18705" y="9353"/>
                    </a:lnTo>
                    <a:lnTo>
                      <a:pt x="18705" y="9353"/>
                    </a:lnTo>
                    <a:lnTo>
                      <a:pt x="18681" y="8866"/>
                    </a:lnTo>
                    <a:lnTo>
                      <a:pt x="18657" y="8403"/>
                    </a:lnTo>
                    <a:lnTo>
                      <a:pt x="18584" y="7941"/>
                    </a:lnTo>
                    <a:lnTo>
                      <a:pt x="18511" y="7478"/>
                    </a:lnTo>
                    <a:lnTo>
                      <a:pt x="18413" y="7015"/>
                    </a:lnTo>
                    <a:lnTo>
                      <a:pt x="18267" y="6577"/>
                    </a:lnTo>
                    <a:lnTo>
                      <a:pt x="18121" y="6138"/>
                    </a:lnTo>
                    <a:lnTo>
                      <a:pt x="17975" y="5724"/>
                    </a:lnTo>
                    <a:lnTo>
                      <a:pt x="17780" y="5310"/>
                    </a:lnTo>
                    <a:lnTo>
                      <a:pt x="17561" y="4896"/>
                    </a:lnTo>
                    <a:lnTo>
                      <a:pt x="17341" y="4507"/>
                    </a:lnTo>
                    <a:lnTo>
                      <a:pt x="17098" y="4117"/>
                    </a:lnTo>
                    <a:lnTo>
                      <a:pt x="16830" y="3752"/>
                    </a:lnTo>
                    <a:lnTo>
                      <a:pt x="16562" y="3411"/>
                    </a:lnTo>
                    <a:lnTo>
                      <a:pt x="16270" y="3070"/>
                    </a:lnTo>
                    <a:lnTo>
                      <a:pt x="15953" y="2753"/>
                    </a:lnTo>
                    <a:lnTo>
                      <a:pt x="15637" y="2436"/>
                    </a:lnTo>
                    <a:lnTo>
                      <a:pt x="15296" y="2144"/>
                    </a:lnTo>
                    <a:lnTo>
                      <a:pt x="14955" y="1876"/>
                    </a:lnTo>
                    <a:lnTo>
                      <a:pt x="14589" y="1608"/>
                    </a:lnTo>
                    <a:lnTo>
                      <a:pt x="14200" y="1365"/>
                    </a:lnTo>
                    <a:lnTo>
                      <a:pt x="13810" y="1146"/>
                    </a:lnTo>
                    <a:lnTo>
                      <a:pt x="13396" y="926"/>
                    </a:lnTo>
                    <a:lnTo>
                      <a:pt x="12982" y="732"/>
                    </a:lnTo>
                    <a:lnTo>
                      <a:pt x="12568" y="585"/>
                    </a:lnTo>
                    <a:lnTo>
                      <a:pt x="12130" y="439"/>
                    </a:lnTo>
                    <a:lnTo>
                      <a:pt x="11691" y="293"/>
                    </a:lnTo>
                    <a:lnTo>
                      <a:pt x="11228" y="196"/>
                    </a:lnTo>
                    <a:lnTo>
                      <a:pt x="10766" y="123"/>
                    </a:lnTo>
                    <a:lnTo>
                      <a:pt x="10303" y="50"/>
                    </a:lnTo>
                    <a:lnTo>
                      <a:pt x="9840" y="25"/>
                    </a:lnTo>
                    <a:lnTo>
                      <a:pt x="9353" y="1"/>
                    </a:lnTo>
                    <a:lnTo>
                      <a:pt x="9353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2041"/>
              <p:cNvSpPr/>
              <p:nvPr/>
            </p:nvSpPr>
            <p:spPr>
              <a:xfrm>
                <a:off x="6211975" y="3753150"/>
                <a:ext cx="19525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781" h="756" fill="none" extrusionOk="0">
                    <a:moveTo>
                      <a:pt x="585" y="0"/>
                    </a:moveTo>
                    <a:lnTo>
                      <a:pt x="585" y="0"/>
                    </a:lnTo>
                    <a:lnTo>
                      <a:pt x="658" y="24"/>
                    </a:lnTo>
                    <a:lnTo>
                      <a:pt x="707" y="49"/>
                    </a:lnTo>
                    <a:lnTo>
                      <a:pt x="756" y="122"/>
                    </a:lnTo>
                    <a:lnTo>
                      <a:pt x="780" y="195"/>
                    </a:lnTo>
                    <a:lnTo>
                      <a:pt x="780" y="195"/>
                    </a:lnTo>
                    <a:lnTo>
                      <a:pt x="756" y="268"/>
                    </a:lnTo>
                    <a:lnTo>
                      <a:pt x="707" y="390"/>
                    </a:lnTo>
                    <a:lnTo>
                      <a:pt x="658" y="487"/>
                    </a:lnTo>
                    <a:lnTo>
                      <a:pt x="585" y="560"/>
                    </a:lnTo>
                    <a:lnTo>
                      <a:pt x="585" y="560"/>
                    </a:lnTo>
                    <a:lnTo>
                      <a:pt x="488" y="633"/>
                    </a:lnTo>
                    <a:lnTo>
                      <a:pt x="390" y="706"/>
                    </a:lnTo>
                    <a:lnTo>
                      <a:pt x="293" y="755"/>
                    </a:lnTo>
                    <a:lnTo>
                      <a:pt x="196" y="755"/>
                    </a:lnTo>
                    <a:lnTo>
                      <a:pt x="196" y="755"/>
                    </a:lnTo>
                    <a:lnTo>
                      <a:pt x="122" y="755"/>
                    </a:lnTo>
                    <a:lnTo>
                      <a:pt x="74" y="706"/>
                    </a:lnTo>
                    <a:lnTo>
                      <a:pt x="25" y="633"/>
                    </a:lnTo>
                    <a:lnTo>
                      <a:pt x="1" y="560"/>
                    </a:lnTo>
                    <a:lnTo>
                      <a:pt x="1" y="560"/>
                    </a:lnTo>
                    <a:lnTo>
                      <a:pt x="25" y="487"/>
                    </a:lnTo>
                    <a:lnTo>
                      <a:pt x="74" y="390"/>
                    </a:lnTo>
                    <a:lnTo>
                      <a:pt x="122" y="268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390" y="49"/>
                    </a:lnTo>
                    <a:lnTo>
                      <a:pt x="488" y="24"/>
                    </a:lnTo>
                    <a:lnTo>
                      <a:pt x="585" y="0"/>
                    </a:lnTo>
                    <a:lnTo>
                      <a:pt x="585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2042"/>
              <p:cNvSpPr/>
              <p:nvPr/>
            </p:nvSpPr>
            <p:spPr>
              <a:xfrm>
                <a:off x="5943475" y="3695900"/>
                <a:ext cx="177800" cy="351350"/>
              </a:xfrm>
              <a:custGeom>
                <a:avLst/>
                <a:gdLst/>
                <a:ahLst/>
                <a:cxnLst/>
                <a:rect l="0" t="0" r="0" b="0"/>
                <a:pathLst>
                  <a:path w="7112" h="14054" fill="none" extrusionOk="0">
                    <a:moveTo>
                      <a:pt x="2582" y="780"/>
                    </a:moveTo>
                    <a:lnTo>
                      <a:pt x="2582" y="780"/>
                    </a:lnTo>
                    <a:lnTo>
                      <a:pt x="2752" y="780"/>
                    </a:lnTo>
                    <a:lnTo>
                      <a:pt x="2752" y="780"/>
                    </a:lnTo>
                    <a:lnTo>
                      <a:pt x="2996" y="780"/>
                    </a:lnTo>
                    <a:lnTo>
                      <a:pt x="3215" y="829"/>
                    </a:lnTo>
                    <a:lnTo>
                      <a:pt x="3386" y="878"/>
                    </a:lnTo>
                    <a:lnTo>
                      <a:pt x="3507" y="951"/>
                    </a:lnTo>
                    <a:lnTo>
                      <a:pt x="3507" y="951"/>
                    </a:lnTo>
                    <a:lnTo>
                      <a:pt x="3605" y="1024"/>
                    </a:lnTo>
                    <a:lnTo>
                      <a:pt x="3702" y="1048"/>
                    </a:lnTo>
                    <a:lnTo>
                      <a:pt x="3800" y="1024"/>
                    </a:lnTo>
                    <a:lnTo>
                      <a:pt x="3897" y="951"/>
                    </a:lnTo>
                    <a:lnTo>
                      <a:pt x="3897" y="951"/>
                    </a:lnTo>
                    <a:lnTo>
                      <a:pt x="3970" y="878"/>
                    </a:lnTo>
                    <a:lnTo>
                      <a:pt x="4092" y="829"/>
                    </a:lnTo>
                    <a:lnTo>
                      <a:pt x="4189" y="780"/>
                    </a:lnTo>
                    <a:lnTo>
                      <a:pt x="4262" y="780"/>
                    </a:lnTo>
                    <a:lnTo>
                      <a:pt x="4262" y="780"/>
                    </a:lnTo>
                    <a:lnTo>
                      <a:pt x="4384" y="731"/>
                    </a:lnTo>
                    <a:lnTo>
                      <a:pt x="4506" y="658"/>
                    </a:lnTo>
                    <a:lnTo>
                      <a:pt x="4676" y="537"/>
                    </a:lnTo>
                    <a:lnTo>
                      <a:pt x="4847" y="390"/>
                    </a:lnTo>
                    <a:lnTo>
                      <a:pt x="4847" y="390"/>
                    </a:lnTo>
                    <a:lnTo>
                      <a:pt x="5042" y="244"/>
                    </a:lnTo>
                    <a:lnTo>
                      <a:pt x="5285" y="123"/>
                    </a:lnTo>
                    <a:lnTo>
                      <a:pt x="5529" y="49"/>
                    </a:lnTo>
                    <a:lnTo>
                      <a:pt x="5797" y="1"/>
                    </a:lnTo>
                    <a:lnTo>
                      <a:pt x="5797" y="1"/>
                    </a:lnTo>
                    <a:lnTo>
                      <a:pt x="5894" y="25"/>
                    </a:lnTo>
                    <a:lnTo>
                      <a:pt x="5992" y="49"/>
                    </a:lnTo>
                    <a:lnTo>
                      <a:pt x="6040" y="74"/>
                    </a:lnTo>
                    <a:lnTo>
                      <a:pt x="6089" y="123"/>
                    </a:lnTo>
                    <a:lnTo>
                      <a:pt x="6089" y="171"/>
                    </a:lnTo>
                    <a:lnTo>
                      <a:pt x="6089" y="244"/>
                    </a:lnTo>
                    <a:lnTo>
                      <a:pt x="6040" y="317"/>
                    </a:lnTo>
                    <a:lnTo>
                      <a:pt x="5992" y="390"/>
                    </a:lnTo>
                    <a:lnTo>
                      <a:pt x="5992" y="390"/>
                    </a:lnTo>
                    <a:lnTo>
                      <a:pt x="5845" y="561"/>
                    </a:lnTo>
                    <a:lnTo>
                      <a:pt x="5772" y="707"/>
                    </a:lnTo>
                    <a:lnTo>
                      <a:pt x="5748" y="853"/>
                    </a:lnTo>
                    <a:lnTo>
                      <a:pt x="5772" y="926"/>
                    </a:lnTo>
                    <a:lnTo>
                      <a:pt x="5797" y="951"/>
                    </a:lnTo>
                    <a:lnTo>
                      <a:pt x="5797" y="951"/>
                    </a:lnTo>
                    <a:lnTo>
                      <a:pt x="5870" y="1048"/>
                    </a:lnTo>
                    <a:lnTo>
                      <a:pt x="5918" y="1145"/>
                    </a:lnTo>
                    <a:lnTo>
                      <a:pt x="5967" y="1243"/>
                    </a:lnTo>
                    <a:lnTo>
                      <a:pt x="5992" y="1340"/>
                    </a:lnTo>
                    <a:lnTo>
                      <a:pt x="5992" y="1340"/>
                    </a:lnTo>
                    <a:lnTo>
                      <a:pt x="5967" y="1438"/>
                    </a:lnTo>
                    <a:lnTo>
                      <a:pt x="5918" y="1535"/>
                    </a:lnTo>
                    <a:lnTo>
                      <a:pt x="5870" y="1633"/>
                    </a:lnTo>
                    <a:lnTo>
                      <a:pt x="5797" y="1730"/>
                    </a:lnTo>
                    <a:lnTo>
                      <a:pt x="5797" y="1730"/>
                    </a:lnTo>
                    <a:lnTo>
                      <a:pt x="5748" y="1754"/>
                    </a:lnTo>
                    <a:lnTo>
                      <a:pt x="5699" y="1754"/>
                    </a:lnTo>
                    <a:lnTo>
                      <a:pt x="5553" y="1754"/>
                    </a:lnTo>
                    <a:lnTo>
                      <a:pt x="5383" y="1657"/>
                    </a:lnTo>
                    <a:lnTo>
                      <a:pt x="5212" y="1535"/>
                    </a:lnTo>
                    <a:lnTo>
                      <a:pt x="5212" y="1535"/>
                    </a:lnTo>
                    <a:lnTo>
                      <a:pt x="5066" y="1389"/>
                    </a:lnTo>
                    <a:lnTo>
                      <a:pt x="4896" y="1316"/>
                    </a:lnTo>
                    <a:lnTo>
                      <a:pt x="4749" y="1292"/>
                    </a:lnTo>
                    <a:lnTo>
                      <a:pt x="4701" y="1316"/>
                    </a:lnTo>
                    <a:lnTo>
                      <a:pt x="4652" y="1340"/>
                    </a:lnTo>
                    <a:lnTo>
                      <a:pt x="4652" y="1340"/>
                    </a:lnTo>
                    <a:lnTo>
                      <a:pt x="4555" y="1413"/>
                    </a:lnTo>
                    <a:lnTo>
                      <a:pt x="4457" y="1486"/>
                    </a:lnTo>
                    <a:lnTo>
                      <a:pt x="4360" y="1511"/>
                    </a:lnTo>
                    <a:lnTo>
                      <a:pt x="4262" y="1535"/>
                    </a:lnTo>
                    <a:lnTo>
                      <a:pt x="4262" y="1535"/>
                    </a:lnTo>
                    <a:lnTo>
                      <a:pt x="4116" y="1559"/>
                    </a:lnTo>
                    <a:lnTo>
                      <a:pt x="4043" y="1584"/>
                    </a:lnTo>
                    <a:lnTo>
                      <a:pt x="3994" y="1633"/>
                    </a:lnTo>
                    <a:lnTo>
                      <a:pt x="3994" y="1633"/>
                    </a:lnTo>
                    <a:lnTo>
                      <a:pt x="3946" y="1657"/>
                    </a:lnTo>
                    <a:lnTo>
                      <a:pt x="3873" y="1681"/>
                    </a:lnTo>
                    <a:lnTo>
                      <a:pt x="3702" y="1730"/>
                    </a:lnTo>
                    <a:lnTo>
                      <a:pt x="3702" y="1730"/>
                    </a:lnTo>
                    <a:lnTo>
                      <a:pt x="3605" y="1730"/>
                    </a:lnTo>
                    <a:lnTo>
                      <a:pt x="3507" y="1779"/>
                    </a:lnTo>
                    <a:lnTo>
                      <a:pt x="3410" y="1827"/>
                    </a:lnTo>
                    <a:lnTo>
                      <a:pt x="3312" y="1900"/>
                    </a:lnTo>
                    <a:lnTo>
                      <a:pt x="3312" y="1900"/>
                    </a:lnTo>
                    <a:lnTo>
                      <a:pt x="3288" y="1949"/>
                    </a:lnTo>
                    <a:lnTo>
                      <a:pt x="3288" y="2022"/>
                    </a:lnTo>
                    <a:lnTo>
                      <a:pt x="3288" y="2144"/>
                    </a:lnTo>
                    <a:lnTo>
                      <a:pt x="3386" y="2314"/>
                    </a:lnTo>
                    <a:lnTo>
                      <a:pt x="3507" y="2485"/>
                    </a:lnTo>
                    <a:lnTo>
                      <a:pt x="3507" y="2485"/>
                    </a:lnTo>
                    <a:lnTo>
                      <a:pt x="3605" y="2558"/>
                    </a:lnTo>
                    <a:lnTo>
                      <a:pt x="3702" y="2582"/>
                    </a:lnTo>
                    <a:lnTo>
                      <a:pt x="3800" y="2607"/>
                    </a:lnTo>
                    <a:lnTo>
                      <a:pt x="3921" y="2607"/>
                    </a:lnTo>
                    <a:lnTo>
                      <a:pt x="4043" y="2582"/>
                    </a:lnTo>
                    <a:lnTo>
                      <a:pt x="4141" y="2534"/>
                    </a:lnTo>
                    <a:lnTo>
                      <a:pt x="4262" y="2461"/>
                    </a:lnTo>
                    <a:lnTo>
                      <a:pt x="4360" y="2388"/>
                    </a:lnTo>
                    <a:lnTo>
                      <a:pt x="4360" y="2388"/>
                    </a:lnTo>
                    <a:lnTo>
                      <a:pt x="4555" y="2193"/>
                    </a:lnTo>
                    <a:lnTo>
                      <a:pt x="4749" y="2047"/>
                    </a:lnTo>
                    <a:lnTo>
                      <a:pt x="4920" y="1949"/>
                    </a:lnTo>
                    <a:lnTo>
                      <a:pt x="5042" y="1900"/>
                    </a:lnTo>
                    <a:lnTo>
                      <a:pt x="5042" y="1900"/>
                    </a:lnTo>
                    <a:lnTo>
                      <a:pt x="5115" y="1925"/>
                    </a:lnTo>
                    <a:lnTo>
                      <a:pt x="5163" y="1974"/>
                    </a:lnTo>
                    <a:lnTo>
                      <a:pt x="5212" y="2022"/>
                    </a:lnTo>
                    <a:lnTo>
                      <a:pt x="5212" y="2095"/>
                    </a:lnTo>
                    <a:lnTo>
                      <a:pt x="5212" y="2095"/>
                    </a:lnTo>
                    <a:lnTo>
                      <a:pt x="5236" y="2168"/>
                    </a:lnTo>
                    <a:lnTo>
                      <a:pt x="5285" y="2241"/>
                    </a:lnTo>
                    <a:lnTo>
                      <a:pt x="5334" y="2266"/>
                    </a:lnTo>
                    <a:lnTo>
                      <a:pt x="5407" y="2290"/>
                    </a:lnTo>
                    <a:lnTo>
                      <a:pt x="5407" y="2290"/>
                    </a:lnTo>
                    <a:lnTo>
                      <a:pt x="5504" y="2314"/>
                    </a:lnTo>
                    <a:lnTo>
                      <a:pt x="5602" y="2339"/>
                    </a:lnTo>
                    <a:lnTo>
                      <a:pt x="5699" y="2412"/>
                    </a:lnTo>
                    <a:lnTo>
                      <a:pt x="5797" y="2485"/>
                    </a:lnTo>
                    <a:lnTo>
                      <a:pt x="5797" y="2485"/>
                    </a:lnTo>
                    <a:lnTo>
                      <a:pt x="5845" y="2558"/>
                    </a:lnTo>
                    <a:lnTo>
                      <a:pt x="5870" y="2680"/>
                    </a:lnTo>
                    <a:lnTo>
                      <a:pt x="5845" y="2777"/>
                    </a:lnTo>
                    <a:lnTo>
                      <a:pt x="5797" y="2850"/>
                    </a:lnTo>
                    <a:lnTo>
                      <a:pt x="5797" y="2850"/>
                    </a:lnTo>
                    <a:lnTo>
                      <a:pt x="5699" y="2923"/>
                    </a:lnTo>
                    <a:lnTo>
                      <a:pt x="5602" y="2996"/>
                    </a:lnTo>
                    <a:lnTo>
                      <a:pt x="5504" y="3045"/>
                    </a:lnTo>
                    <a:lnTo>
                      <a:pt x="5407" y="3045"/>
                    </a:lnTo>
                    <a:lnTo>
                      <a:pt x="5407" y="3045"/>
                    </a:lnTo>
                    <a:lnTo>
                      <a:pt x="5310" y="3069"/>
                    </a:lnTo>
                    <a:lnTo>
                      <a:pt x="5163" y="3167"/>
                    </a:lnTo>
                    <a:lnTo>
                      <a:pt x="4993" y="3289"/>
                    </a:lnTo>
                    <a:lnTo>
                      <a:pt x="4847" y="3435"/>
                    </a:lnTo>
                    <a:lnTo>
                      <a:pt x="4847" y="3435"/>
                    </a:lnTo>
                    <a:lnTo>
                      <a:pt x="4676" y="3581"/>
                    </a:lnTo>
                    <a:lnTo>
                      <a:pt x="4506" y="3703"/>
                    </a:lnTo>
                    <a:lnTo>
                      <a:pt x="4384" y="3776"/>
                    </a:lnTo>
                    <a:lnTo>
                      <a:pt x="4262" y="3800"/>
                    </a:lnTo>
                    <a:lnTo>
                      <a:pt x="4262" y="3800"/>
                    </a:lnTo>
                    <a:lnTo>
                      <a:pt x="4141" y="3849"/>
                    </a:lnTo>
                    <a:lnTo>
                      <a:pt x="3970" y="3971"/>
                    </a:lnTo>
                    <a:lnTo>
                      <a:pt x="3726" y="4165"/>
                    </a:lnTo>
                    <a:lnTo>
                      <a:pt x="3483" y="4409"/>
                    </a:lnTo>
                    <a:lnTo>
                      <a:pt x="3142" y="4750"/>
                    </a:lnTo>
                    <a:lnTo>
                      <a:pt x="3142" y="4750"/>
                    </a:lnTo>
                    <a:lnTo>
                      <a:pt x="3020" y="4847"/>
                    </a:lnTo>
                    <a:lnTo>
                      <a:pt x="2874" y="4969"/>
                    </a:lnTo>
                    <a:lnTo>
                      <a:pt x="2557" y="5164"/>
                    </a:lnTo>
                    <a:lnTo>
                      <a:pt x="2265" y="5286"/>
                    </a:lnTo>
                    <a:lnTo>
                      <a:pt x="2119" y="5310"/>
                    </a:lnTo>
                    <a:lnTo>
                      <a:pt x="1997" y="5335"/>
                    </a:lnTo>
                    <a:lnTo>
                      <a:pt x="1997" y="5335"/>
                    </a:lnTo>
                    <a:lnTo>
                      <a:pt x="1754" y="5335"/>
                    </a:lnTo>
                    <a:lnTo>
                      <a:pt x="1535" y="5383"/>
                    </a:lnTo>
                    <a:lnTo>
                      <a:pt x="1364" y="5456"/>
                    </a:lnTo>
                    <a:lnTo>
                      <a:pt x="1242" y="5529"/>
                    </a:lnTo>
                    <a:lnTo>
                      <a:pt x="1242" y="5529"/>
                    </a:lnTo>
                    <a:lnTo>
                      <a:pt x="1169" y="5602"/>
                    </a:lnTo>
                    <a:lnTo>
                      <a:pt x="1096" y="5700"/>
                    </a:lnTo>
                    <a:lnTo>
                      <a:pt x="1047" y="5797"/>
                    </a:lnTo>
                    <a:lnTo>
                      <a:pt x="1047" y="5895"/>
                    </a:lnTo>
                    <a:lnTo>
                      <a:pt x="1047" y="5895"/>
                    </a:lnTo>
                    <a:lnTo>
                      <a:pt x="1047" y="5992"/>
                    </a:lnTo>
                    <a:lnTo>
                      <a:pt x="1096" y="6090"/>
                    </a:lnTo>
                    <a:lnTo>
                      <a:pt x="1169" y="6187"/>
                    </a:lnTo>
                    <a:lnTo>
                      <a:pt x="1242" y="6284"/>
                    </a:lnTo>
                    <a:lnTo>
                      <a:pt x="1242" y="6284"/>
                    </a:lnTo>
                    <a:lnTo>
                      <a:pt x="1315" y="6357"/>
                    </a:lnTo>
                    <a:lnTo>
                      <a:pt x="1413" y="6406"/>
                    </a:lnTo>
                    <a:lnTo>
                      <a:pt x="1535" y="6455"/>
                    </a:lnTo>
                    <a:lnTo>
                      <a:pt x="1608" y="6455"/>
                    </a:lnTo>
                    <a:lnTo>
                      <a:pt x="1608" y="6455"/>
                    </a:lnTo>
                    <a:lnTo>
                      <a:pt x="1729" y="6504"/>
                    </a:lnTo>
                    <a:lnTo>
                      <a:pt x="1876" y="6601"/>
                    </a:lnTo>
                    <a:lnTo>
                      <a:pt x="2070" y="6747"/>
                    </a:lnTo>
                    <a:lnTo>
                      <a:pt x="2290" y="6942"/>
                    </a:lnTo>
                    <a:lnTo>
                      <a:pt x="2290" y="6942"/>
                    </a:lnTo>
                    <a:lnTo>
                      <a:pt x="2484" y="7137"/>
                    </a:lnTo>
                    <a:lnTo>
                      <a:pt x="2679" y="7283"/>
                    </a:lnTo>
                    <a:lnTo>
                      <a:pt x="2825" y="7380"/>
                    </a:lnTo>
                    <a:lnTo>
                      <a:pt x="2947" y="7405"/>
                    </a:lnTo>
                    <a:lnTo>
                      <a:pt x="2947" y="7405"/>
                    </a:lnTo>
                    <a:lnTo>
                      <a:pt x="3093" y="7380"/>
                    </a:lnTo>
                    <a:lnTo>
                      <a:pt x="3166" y="7356"/>
                    </a:lnTo>
                    <a:lnTo>
                      <a:pt x="3239" y="7332"/>
                    </a:lnTo>
                    <a:lnTo>
                      <a:pt x="3239" y="7332"/>
                    </a:lnTo>
                    <a:lnTo>
                      <a:pt x="3288" y="7283"/>
                    </a:lnTo>
                    <a:lnTo>
                      <a:pt x="3410" y="7259"/>
                    </a:lnTo>
                    <a:lnTo>
                      <a:pt x="3556" y="7234"/>
                    </a:lnTo>
                    <a:lnTo>
                      <a:pt x="3702" y="7234"/>
                    </a:lnTo>
                    <a:lnTo>
                      <a:pt x="3702" y="7234"/>
                    </a:lnTo>
                    <a:lnTo>
                      <a:pt x="3873" y="7234"/>
                    </a:lnTo>
                    <a:lnTo>
                      <a:pt x="4019" y="7283"/>
                    </a:lnTo>
                    <a:lnTo>
                      <a:pt x="4165" y="7332"/>
                    </a:lnTo>
                    <a:lnTo>
                      <a:pt x="4262" y="7429"/>
                    </a:lnTo>
                    <a:lnTo>
                      <a:pt x="4262" y="7429"/>
                    </a:lnTo>
                    <a:lnTo>
                      <a:pt x="4360" y="7502"/>
                    </a:lnTo>
                    <a:lnTo>
                      <a:pt x="4457" y="7551"/>
                    </a:lnTo>
                    <a:lnTo>
                      <a:pt x="4555" y="7600"/>
                    </a:lnTo>
                    <a:lnTo>
                      <a:pt x="4652" y="7600"/>
                    </a:lnTo>
                    <a:lnTo>
                      <a:pt x="4652" y="7600"/>
                    </a:lnTo>
                    <a:lnTo>
                      <a:pt x="4749" y="7648"/>
                    </a:lnTo>
                    <a:lnTo>
                      <a:pt x="4896" y="7721"/>
                    </a:lnTo>
                    <a:lnTo>
                      <a:pt x="5066" y="7843"/>
                    </a:lnTo>
                    <a:lnTo>
                      <a:pt x="5212" y="7989"/>
                    </a:lnTo>
                    <a:lnTo>
                      <a:pt x="5212" y="7989"/>
                    </a:lnTo>
                    <a:lnTo>
                      <a:pt x="5383" y="8135"/>
                    </a:lnTo>
                    <a:lnTo>
                      <a:pt x="5553" y="8257"/>
                    </a:lnTo>
                    <a:lnTo>
                      <a:pt x="5699" y="8330"/>
                    </a:lnTo>
                    <a:lnTo>
                      <a:pt x="5797" y="8355"/>
                    </a:lnTo>
                    <a:lnTo>
                      <a:pt x="5797" y="8355"/>
                    </a:lnTo>
                    <a:lnTo>
                      <a:pt x="5870" y="8379"/>
                    </a:lnTo>
                    <a:lnTo>
                      <a:pt x="5992" y="8428"/>
                    </a:lnTo>
                    <a:lnTo>
                      <a:pt x="6089" y="8476"/>
                    </a:lnTo>
                    <a:lnTo>
                      <a:pt x="6162" y="8549"/>
                    </a:lnTo>
                    <a:lnTo>
                      <a:pt x="6162" y="8549"/>
                    </a:lnTo>
                    <a:lnTo>
                      <a:pt x="6259" y="8622"/>
                    </a:lnTo>
                    <a:lnTo>
                      <a:pt x="6357" y="8695"/>
                    </a:lnTo>
                    <a:lnTo>
                      <a:pt x="6454" y="8720"/>
                    </a:lnTo>
                    <a:lnTo>
                      <a:pt x="6552" y="8744"/>
                    </a:lnTo>
                    <a:lnTo>
                      <a:pt x="6552" y="8744"/>
                    </a:lnTo>
                    <a:lnTo>
                      <a:pt x="6649" y="8769"/>
                    </a:lnTo>
                    <a:lnTo>
                      <a:pt x="6747" y="8793"/>
                    </a:lnTo>
                    <a:lnTo>
                      <a:pt x="6844" y="8866"/>
                    </a:lnTo>
                    <a:lnTo>
                      <a:pt x="6941" y="8939"/>
                    </a:lnTo>
                    <a:lnTo>
                      <a:pt x="6941" y="8939"/>
                    </a:lnTo>
                    <a:lnTo>
                      <a:pt x="7014" y="9036"/>
                    </a:lnTo>
                    <a:lnTo>
                      <a:pt x="7063" y="9134"/>
                    </a:lnTo>
                    <a:lnTo>
                      <a:pt x="7112" y="9231"/>
                    </a:lnTo>
                    <a:lnTo>
                      <a:pt x="7112" y="9304"/>
                    </a:lnTo>
                    <a:lnTo>
                      <a:pt x="7112" y="9304"/>
                    </a:lnTo>
                    <a:lnTo>
                      <a:pt x="7112" y="9402"/>
                    </a:lnTo>
                    <a:lnTo>
                      <a:pt x="7063" y="9499"/>
                    </a:lnTo>
                    <a:lnTo>
                      <a:pt x="7014" y="9597"/>
                    </a:lnTo>
                    <a:lnTo>
                      <a:pt x="6941" y="9694"/>
                    </a:lnTo>
                    <a:lnTo>
                      <a:pt x="6941" y="9694"/>
                    </a:lnTo>
                    <a:lnTo>
                      <a:pt x="6868" y="9791"/>
                    </a:lnTo>
                    <a:lnTo>
                      <a:pt x="6795" y="9889"/>
                    </a:lnTo>
                    <a:lnTo>
                      <a:pt x="6747" y="9986"/>
                    </a:lnTo>
                    <a:lnTo>
                      <a:pt x="6747" y="10084"/>
                    </a:lnTo>
                    <a:lnTo>
                      <a:pt x="6747" y="10084"/>
                    </a:lnTo>
                    <a:lnTo>
                      <a:pt x="6722" y="10181"/>
                    </a:lnTo>
                    <a:lnTo>
                      <a:pt x="6625" y="10327"/>
                    </a:lnTo>
                    <a:lnTo>
                      <a:pt x="6503" y="10473"/>
                    </a:lnTo>
                    <a:lnTo>
                      <a:pt x="6357" y="10644"/>
                    </a:lnTo>
                    <a:lnTo>
                      <a:pt x="6357" y="10644"/>
                    </a:lnTo>
                    <a:lnTo>
                      <a:pt x="6211" y="10814"/>
                    </a:lnTo>
                    <a:lnTo>
                      <a:pt x="6089" y="10961"/>
                    </a:lnTo>
                    <a:lnTo>
                      <a:pt x="6016" y="11107"/>
                    </a:lnTo>
                    <a:lnTo>
                      <a:pt x="5992" y="11204"/>
                    </a:lnTo>
                    <a:lnTo>
                      <a:pt x="5992" y="11204"/>
                    </a:lnTo>
                    <a:lnTo>
                      <a:pt x="5943" y="11326"/>
                    </a:lnTo>
                    <a:lnTo>
                      <a:pt x="5870" y="11472"/>
                    </a:lnTo>
                    <a:lnTo>
                      <a:pt x="5748" y="11618"/>
                    </a:lnTo>
                    <a:lnTo>
                      <a:pt x="5602" y="11789"/>
                    </a:lnTo>
                    <a:lnTo>
                      <a:pt x="5602" y="11789"/>
                    </a:lnTo>
                    <a:lnTo>
                      <a:pt x="5456" y="11935"/>
                    </a:lnTo>
                    <a:lnTo>
                      <a:pt x="5334" y="12105"/>
                    </a:lnTo>
                    <a:lnTo>
                      <a:pt x="5261" y="12251"/>
                    </a:lnTo>
                    <a:lnTo>
                      <a:pt x="5212" y="12349"/>
                    </a:lnTo>
                    <a:lnTo>
                      <a:pt x="5212" y="12349"/>
                    </a:lnTo>
                    <a:lnTo>
                      <a:pt x="5188" y="12446"/>
                    </a:lnTo>
                    <a:lnTo>
                      <a:pt x="5139" y="12568"/>
                    </a:lnTo>
                    <a:lnTo>
                      <a:pt x="5042" y="12714"/>
                    </a:lnTo>
                    <a:lnTo>
                      <a:pt x="4944" y="12836"/>
                    </a:lnTo>
                    <a:lnTo>
                      <a:pt x="4944" y="12836"/>
                    </a:lnTo>
                    <a:lnTo>
                      <a:pt x="4822" y="12958"/>
                    </a:lnTo>
                    <a:lnTo>
                      <a:pt x="4725" y="13079"/>
                    </a:lnTo>
                    <a:lnTo>
                      <a:pt x="4676" y="13201"/>
                    </a:lnTo>
                    <a:lnTo>
                      <a:pt x="4652" y="13299"/>
                    </a:lnTo>
                    <a:lnTo>
                      <a:pt x="4652" y="13299"/>
                    </a:lnTo>
                    <a:lnTo>
                      <a:pt x="4676" y="13469"/>
                    </a:lnTo>
                    <a:lnTo>
                      <a:pt x="4701" y="13542"/>
                    </a:lnTo>
                    <a:lnTo>
                      <a:pt x="4749" y="13591"/>
                    </a:lnTo>
                    <a:lnTo>
                      <a:pt x="4749" y="13591"/>
                    </a:lnTo>
                    <a:lnTo>
                      <a:pt x="4774" y="13640"/>
                    </a:lnTo>
                    <a:lnTo>
                      <a:pt x="4822" y="13713"/>
                    </a:lnTo>
                    <a:lnTo>
                      <a:pt x="4847" y="13883"/>
                    </a:lnTo>
                    <a:lnTo>
                      <a:pt x="4847" y="13883"/>
                    </a:lnTo>
                    <a:lnTo>
                      <a:pt x="4822" y="13956"/>
                    </a:lnTo>
                    <a:lnTo>
                      <a:pt x="4774" y="14005"/>
                    </a:lnTo>
                    <a:lnTo>
                      <a:pt x="4725" y="14054"/>
                    </a:lnTo>
                    <a:lnTo>
                      <a:pt x="4652" y="14054"/>
                    </a:lnTo>
                    <a:lnTo>
                      <a:pt x="4652" y="14054"/>
                    </a:lnTo>
                    <a:lnTo>
                      <a:pt x="4555" y="14054"/>
                    </a:lnTo>
                    <a:lnTo>
                      <a:pt x="4457" y="14005"/>
                    </a:lnTo>
                    <a:lnTo>
                      <a:pt x="4360" y="13956"/>
                    </a:lnTo>
                    <a:lnTo>
                      <a:pt x="4262" y="13883"/>
                    </a:lnTo>
                    <a:lnTo>
                      <a:pt x="4262" y="13883"/>
                    </a:lnTo>
                    <a:lnTo>
                      <a:pt x="4189" y="13761"/>
                    </a:lnTo>
                    <a:lnTo>
                      <a:pt x="4141" y="13615"/>
                    </a:lnTo>
                    <a:lnTo>
                      <a:pt x="4092" y="13469"/>
                    </a:lnTo>
                    <a:lnTo>
                      <a:pt x="4092" y="13299"/>
                    </a:lnTo>
                    <a:lnTo>
                      <a:pt x="4092" y="13299"/>
                    </a:lnTo>
                    <a:lnTo>
                      <a:pt x="4067" y="13152"/>
                    </a:lnTo>
                    <a:lnTo>
                      <a:pt x="4019" y="12982"/>
                    </a:lnTo>
                    <a:lnTo>
                      <a:pt x="3970" y="12836"/>
                    </a:lnTo>
                    <a:lnTo>
                      <a:pt x="3897" y="12738"/>
                    </a:lnTo>
                    <a:lnTo>
                      <a:pt x="3897" y="12738"/>
                    </a:lnTo>
                    <a:lnTo>
                      <a:pt x="3848" y="12690"/>
                    </a:lnTo>
                    <a:lnTo>
                      <a:pt x="3824" y="12592"/>
                    </a:lnTo>
                    <a:lnTo>
                      <a:pt x="3751" y="12349"/>
                    </a:lnTo>
                    <a:lnTo>
                      <a:pt x="3726" y="12056"/>
                    </a:lnTo>
                    <a:lnTo>
                      <a:pt x="3702" y="11716"/>
                    </a:lnTo>
                    <a:lnTo>
                      <a:pt x="3702" y="11472"/>
                    </a:lnTo>
                    <a:lnTo>
                      <a:pt x="3702" y="11472"/>
                    </a:lnTo>
                    <a:lnTo>
                      <a:pt x="3702" y="11301"/>
                    </a:lnTo>
                    <a:lnTo>
                      <a:pt x="3653" y="11107"/>
                    </a:lnTo>
                    <a:lnTo>
                      <a:pt x="3629" y="10936"/>
                    </a:lnTo>
                    <a:lnTo>
                      <a:pt x="3556" y="10741"/>
                    </a:lnTo>
                    <a:lnTo>
                      <a:pt x="3483" y="10571"/>
                    </a:lnTo>
                    <a:lnTo>
                      <a:pt x="3410" y="10425"/>
                    </a:lnTo>
                    <a:lnTo>
                      <a:pt x="3312" y="10279"/>
                    </a:lnTo>
                    <a:lnTo>
                      <a:pt x="3239" y="10181"/>
                    </a:lnTo>
                    <a:lnTo>
                      <a:pt x="3239" y="10181"/>
                    </a:lnTo>
                    <a:lnTo>
                      <a:pt x="3045" y="9962"/>
                    </a:lnTo>
                    <a:lnTo>
                      <a:pt x="2898" y="9767"/>
                    </a:lnTo>
                    <a:lnTo>
                      <a:pt x="2801" y="9621"/>
                    </a:lnTo>
                    <a:lnTo>
                      <a:pt x="2752" y="9499"/>
                    </a:lnTo>
                    <a:lnTo>
                      <a:pt x="2752" y="9499"/>
                    </a:lnTo>
                    <a:lnTo>
                      <a:pt x="2728" y="9353"/>
                    </a:lnTo>
                    <a:lnTo>
                      <a:pt x="2704" y="9280"/>
                    </a:lnTo>
                    <a:lnTo>
                      <a:pt x="2655" y="9231"/>
                    </a:lnTo>
                    <a:lnTo>
                      <a:pt x="2655" y="9231"/>
                    </a:lnTo>
                    <a:lnTo>
                      <a:pt x="2631" y="9158"/>
                    </a:lnTo>
                    <a:lnTo>
                      <a:pt x="2582" y="9036"/>
                    </a:lnTo>
                    <a:lnTo>
                      <a:pt x="2582" y="8890"/>
                    </a:lnTo>
                    <a:lnTo>
                      <a:pt x="2557" y="8744"/>
                    </a:lnTo>
                    <a:lnTo>
                      <a:pt x="2557" y="8744"/>
                    </a:lnTo>
                    <a:lnTo>
                      <a:pt x="2582" y="8598"/>
                    </a:lnTo>
                    <a:lnTo>
                      <a:pt x="2582" y="8452"/>
                    </a:lnTo>
                    <a:lnTo>
                      <a:pt x="2631" y="8330"/>
                    </a:lnTo>
                    <a:lnTo>
                      <a:pt x="2655" y="8281"/>
                    </a:lnTo>
                    <a:lnTo>
                      <a:pt x="2655" y="8281"/>
                    </a:lnTo>
                    <a:lnTo>
                      <a:pt x="2704" y="8208"/>
                    </a:lnTo>
                    <a:lnTo>
                      <a:pt x="2728" y="8160"/>
                    </a:lnTo>
                    <a:lnTo>
                      <a:pt x="2752" y="7989"/>
                    </a:lnTo>
                    <a:lnTo>
                      <a:pt x="2752" y="7989"/>
                    </a:lnTo>
                    <a:lnTo>
                      <a:pt x="2728" y="7819"/>
                    </a:lnTo>
                    <a:lnTo>
                      <a:pt x="2704" y="7746"/>
                    </a:lnTo>
                    <a:lnTo>
                      <a:pt x="2655" y="7697"/>
                    </a:lnTo>
                    <a:lnTo>
                      <a:pt x="2655" y="7697"/>
                    </a:lnTo>
                    <a:lnTo>
                      <a:pt x="2606" y="7673"/>
                    </a:lnTo>
                    <a:lnTo>
                      <a:pt x="2533" y="7624"/>
                    </a:lnTo>
                    <a:lnTo>
                      <a:pt x="2363" y="7600"/>
                    </a:lnTo>
                    <a:lnTo>
                      <a:pt x="2363" y="7600"/>
                    </a:lnTo>
                    <a:lnTo>
                      <a:pt x="2265" y="7575"/>
                    </a:lnTo>
                    <a:lnTo>
                      <a:pt x="2119" y="7502"/>
                    </a:lnTo>
                    <a:lnTo>
                      <a:pt x="1973" y="7380"/>
                    </a:lnTo>
                    <a:lnTo>
                      <a:pt x="1802" y="7234"/>
                    </a:lnTo>
                    <a:lnTo>
                      <a:pt x="1802" y="7234"/>
                    </a:lnTo>
                    <a:lnTo>
                      <a:pt x="1632" y="7088"/>
                    </a:lnTo>
                    <a:lnTo>
                      <a:pt x="1486" y="6966"/>
                    </a:lnTo>
                    <a:lnTo>
                      <a:pt x="1340" y="6869"/>
                    </a:lnTo>
                    <a:lnTo>
                      <a:pt x="1242" y="6845"/>
                    </a:lnTo>
                    <a:lnTo>
                      <a:pt x="1242" y="6845"/>
                    </a:lnTo>
                    <a:lnTo>
                      <a:pt x="1121" y="6796"/>
                    </a:lnTo>
                    <a:lnTo>
                      <a:pt x="926" y="6674"/>
                    </a:lnTo>
                    <a:lnTo>
                      <a:pt x="706" y="6504"/>
                    </a:lnTo>
                    <a:lnTo>
                      <a:pt x="463" y="6284"/>
                    </a:lnTo>
                    <a:lnTo>
                      <a:pt x="463" y="6284"/>
                    </a:lnTo>
                    <a:lnTo>
                      <a:pt x="171" y="5919"/>
                    </a:lnTo>
                    <a:lnTo>
                      <a:pt x="0" y="5700"/>
                    </a:lnTo>
                    <a:lnTo>
                      <a:pt x="0" y="5700"/>
                    </a:lnTo>
                    <a:lnTo>
                      <a:pt x="0" y="5724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" name="Shape 2043"/>
              <p:cNvSpPr/>
              <p:nvPr/>
            </p:nvSpPr>
            <p:spPr>
              <a:xfrm>
                <a:off x="6128575" y="3695900"/>
                <a:ext cx="86475" cy="47525"/>
              </a:xfrm>
              <a:custGeom>
                <a:avLst/>
                <a:gdLst/>
                <a:ahLst/>
                <a:cxnLst/>
                <a:rect l="0" t="0" r="0" b="0"/>
                <a:pathLst>
                  <a:path w="3459" h="1901" fill="none" extrusionOk="0">
                    <a:moveTo>
                      <a:pt x="2022" y="1340"/>
                    </a:moveTo>
                    <a:lnTo>
                      <a:pt x="2022" y="1340"/>
                    </a:lnTo>
                    <a:lnTo>
                      <a:pt x="1924" y="1413"/>
                    </a:lnTo>
                    <a:lnTo>
                      <a:pt x="1827" y="1486"/>
                    </a:lnTo>
                    <a:lnTo>
                      <a:pt x="1729" y="1511"/>
                    </a:lnTo>
                    <a:lnTo>
                      <a:pt x="1632" y="1535"/>
                    </a:lnTo>
                    <a:lnTo>
                      <a:pt x="1632" y="1535"/>
                    </a:lnTo>
                    <a:lnTo>
                      <a:pt x="1559" y="1535"/>
                    </a:lnTo>
                    <a:lnTo>
                      <a:pt x="1461" y="1584"/>
                    </a:lnTo>
                    <a:lnTo>
                      <a:pt x="1340" y="1657"/>
                    </a:lnTo>
                    <a:lnTo>
                      <a:pt x="1267" y="1730"/>
                    </a:lnTo>
                    <a:lnTo>
                      <a:pt x="1267" y="1730"/>
                    </a:lnTo>
                    <a:lnTo>
                      <a:pt x="1169" y="1803"/>
                    </a:lnTo>
                    <a:lnTo>
                      <a:pt x="1072" y="1852"/>
                    </a:lnTo>
                    <a:lnTo>
                      <a:pt x="974" y="1900"/>
                    </a:lnTo>
                    <a:lnTo>
                      <a:pt x="877" y="1900"/>
                    </a:lnTo>
                    <a:lnTo>
                      <a:pt x="877" y="1900"/>
                    </a:lnTo>
                    <a:lnTo>
                      <a:pt x="779" y="1900"/>
                    </a:lnTo>
                    <a:lnTo>
                      <a:pt x="682" y="1852"/>
                    </a:lnTo>
                    <a:lnTo>
                      <a:pt x="585" y="1803"/>
                    </a:lnTo>
                    <a:lnTo>
                      <a:pt x="512" y="1730"/>
                    </a:lnTo>
                    <a:lnTo>
                      <a:pt x="512" y="1730"/>
                    </a:lnTo>
                    <a:lnTo>
                      <a:pt x="438" y="1633"/>
                    </a:lnTo>
                    <a:lnTo>
                      <a:pt x="414" y="1535"/>
                    </a:lnTo>
                    <a:lnTo>
                      <a:pt x="438" y="1438"/>
                    </a:lnTo>
                    <a:lnTo>
                      <a:pt x="512" y="1340"/>
                    </a:lnTo>
                    <a:lnTo>
                      <a:pt x="512" y="1340"/>
                    </a:lnTo>
                    <a:lnTo>
                      <a:pt x="585" y="1243"/>
                    </a:lnTo>
                    <a:lnTo>
                      <a:pt x="633" y="1145"/>
                    </a:lnTo>
                    <a:lnTo>
                      <a:pt x="682" y="1048"/>
                    </a:lnTo>
                    <a:lnTo>
                      <a:pt x="682" y="951"/>
                    </a:lnTo>
                    <a:lnTo>
                      <a:pt x="682" y="951"/>
                    </a:lnTo>
                    <a:lnTo>
                      <a:pt x="658" y="804"/>
                    </a:lnTo>
                    <a:lnTo>
                      <a:pt x="633" y="731"/>
                    </a:lnTo>
                    <a:lnTo>
                      <a:pt x="585" y="683"/>
                    </a:lnTo>
                    <a:lnTo>
                      <a:pt x="585" y="683"/>
                    </a:lnTo>
                    <a:lnTo>
                      <a:pt x="536" y="634"/>
                    </a:lnTo>
                    <a:lnTo>
                      <a:pt x="463" y="610"/>
                    </a:lnTo>
                    <a:lnTo>
                      <a:pt x="317" y="585"/>
                    </a:lnTo>
                    <a:lnTo>
                      <a:pt x="317" y="585"/>
                    </a:lnTo>
                    <a:lnTo>
                      <a:pt x="146" y="561"/>
                    </a:lnTo>
                    <a:lnTo>
                      <a:pt x="73" y="512"/>
                    </a:lnTo>
                    <a:lnTo>
                      <a:pt x="24" y="488"/>
                    </a:lnTo>
                    <a:lnTo>
                      <a:pt x="24" y="488"/>
                    </a:lnTo>
                    <a:lnTo>
                      <a:pt x="0" y="439"/>
                    </a:lnTo>
                    <a:lnTo>
                      <a:pt x="24" y="366"/>
                    </a:lnTo>
                    <a:lnTo>
                      <a:pt x="49" y="293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71" y="171"/>
                    </a:lnTo>
                    <a:lnTo>
                      <a:pt x="268" y="123"/>
                    </a:lnTo>
                    <a:lnTo>
                      <a:pt x="512" y="74"/>
                    </a:lnTo>
                    <a:lnTo>
                      <a:pt x="804" y="25"/>
                    </a:lnTo>
                    <a:lnTo>
                      <a:pt x="1145" y="1"/>
                    </a:lnTo>
                    <a:lnTo>
                      <a:pt x="2509" y="1"/>
                    </a:lnTo>
                    <a:lnTo>
                      <a:pt x="2509" y="1"/>
                    </a:lnTo>
                    <a:lnTo>
                      <a:pt x="2850" y="25"/>
                    </a:lnTo>
                    <a:lnTo>
                      <a:pt x="3142" y="49"/>
                    </a:lnTo>
                    <a:lnTo>
                      <a:pt x="3337" y="74"/>
                    </a:lnTo>
                    <a:lnTo>
                      <a:pt x="3434" y="98"/>
                    </a:lnTo>
                    <a:lnTo>
                      <a:pt x="3434" y="98"/>
                    </a:lnTo>
                    <a:lnTo>
                      <a:pt x="3458" y="123"/>
                    </a:lnTo>
                    <a:lnTo>
                      <a:pt x="3434" y="171"/>
                    </a:lnTo>
                    <a:lnTo>
                      <a:pt x="3361" y="317"/>
                    </a:lnTo>
                    <a:lnTo>
                      <a:pt x="3239" y="488"/>
                    </a:lnTo>
                    <a:lnTo>
                      <a:pt x="3069" y="683"/>
                    </a:lnTo>
                    <a:lnTo>
                      <a:pt x="3069" y="683"/>
                    </a:lnTo>
                    <a:lnTo>
                      <a:pt x="2874" y="853"/>
                    </a:lnTo>
                    <a:lnTo>
                      <a:pt x="2679" y="999"/>
                    </a:lnTo>
                    <a:lnTo>
                      <a:pt x="2509" y="1121"/>
                    </a:lnTo>
                    <a:lnTo>
                      <a:pt x="2411" y="1145"/>
                    </a:lnTo>
                    <a:lnTo>
                      <a:pt x="2411" y="1145"/>
                    </a:lnTo>
                    <a:lnTo>
                      <a:pt x="2314" y="1170"/>
                    </a:lnTo>
                    <a:lnTo>
                      <a:pt x="2216" y="1194"/>
                    </a:lnTo>
                    <a:lnTo>
                      <a:pt x="2119" y="1267"/>
                    </a:lnTo>
                    <a:lnTo>
                      <a:pt x="2022" y="1340"/>
                    </a:lnTo>
                    <a:lnTo>
                      <a:pt x="2022" y="134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" name="Shape 2044"/>
              <p:cNvSpPr/>
              <p:nvPr/>
            </p:nvSpPr>
            <p:spPr>
              <a:xfrm>
                <a:off x="6357500" y="3940075"/>
                <a:ext cx="18900" cy="34725"/>
              </a:xfrm>
              <a:custGeom>
                <a:avLst/>
                <a:gdLst/>
                <a:ahLst/>
                <a:cxnLst/>
                <a:rect l="0" t="0" r="0" b="0"/>
                <a:pathLst>
                  <a:path w="756" h="1389" fill="none" extrusionOk="0">
                    <a:moveTo>
                      <a:pt x="585" y="682"/>
                    </a:moveTo>
                    <a:lnTo>
                      <a:pt x="585" y="682"/>
                    </a:lnTo>
                    <a:lnTo>
                      <a:pt x="512" y="779"/>
                    </a:lnTo>
                    <a:lnTo>
                      <a:pt x="439" y="877"/>
                    </a:lnTo>
                    <a:lnTo>
                      <a:pt x="390" y="974"/>
                    </a:lnTo>
                    <a:lnTo>
                      <a:pt x="390" y="1072"/>
                    </a:lnTo>
                    <a:lnTo>
                      <a:pt x="390" y="1072"/>
                    </a:lnTo>
                    <a:lnTo>
                      <a:pt x="366" y="1218"/>
                    </a:lnTo>
                    <a:lnTo>
                      <a:pt x="317" y="1291"/>
                    </a:lnTo>
                    <a:lnTo>
                      <a:pt x="293" y="1364"/>
                    </a:lnTo>
                    <a:lnTo>
                      <a:pt x="293" y="1364"/>
                    </a:lnTo>
                    <a:lnTo>
                      <a:pt x="244" y="1388"/>
                    </a:lnTo>
                    <a:lnTo>
                      <a:pt x="195" y="1388"/>
                    </a:lnTo>
                    <a:lnTo>
                      <a:pt x="147" y="1388"/>
                    </a:lnTo>
                    <a:lnTo>
                      <a:pt x="98" y="1364"/>
                    </a:lnTo>
                    <a:lnTo>
                      <a:pt x="98" y="1364"/>
                    </a:lnTo>
                    <a:lnTo>
                      <a:pt x="74" y="1291"/>
                    </a:lnTo>
                    <a:lnTo>
                      <a:pt x="25" y="1169"/>
                    </a:lnTo>
                    <a:lnTo>
                      <a:pt x="25" y="1023"/>
                    </a:lnTo>
                    <a:lnTo>
                      <a:pt x="1" y="877"/>
                    </a:lnTo>
                    <a:lnTo>
                      <a:pt x="1" y="877"/>
                    </a:lnTo>
                    <a:lnTo>
                      <a:pt x="25" y="706"/>
                    </a:lnTo>
                    <a:lnTo>
                      <a:pt x="98" y="536"/>
                    </a:lnTo>
                    <a:lnTo>
                      <a:pt x="171" y="365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415" y="122"/>
                    </a:lnTo>
                    <a:lnTo>
                      <a:pt x="512" y="49"/>
                    </a:lnTo>
                    <a:lnTo>
                      <a:pt x="609" y="0"/>
                    </a:lnTo>
                    <a:lnTo>
                      <a:pt x="682" y="24"/>
                    </a:lnTo>
                    <a:lnTo>
                      <a:pt x="682" y="24"/>
                    </a:lnTo>
                    <a:lnTo>
                      <a:pt x="707" y="73"/>
                    </a:lnTo>
                    <a:lnTo>
                      <a:pt x="731" y="146"/>
                    </a:lnTo>
                    <a:lnTo>
                      <a:pt x="756" y="317"/>
                    </a:lnTo>
                    <a:lnTo>
                      <a:pt x="756" y="317"/>
                    </a:lnTo>
                    <a:lnTo>
                      <a:pt x="756" y="390"/>
                    </a:lnTo>
                    <a:lnTo>
                      <a:pt x="707" y="487"/>
                    </a:lnTo>
                    <a:lnTo>
                      <a:pt x="658" y="609"/>
                    </a:lnTo>
                    <a:lnTo>
                      <a:pt x="585" y="682"/>
                    </a:lnTo>
                    <a:lnTo>
                      <a:pt x="585" y="682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2045"/>
              <p:cNvSpPr/>
              <p:nvPr/>
            </p:nvSpPr>
            <p:spPr>
              <a:xfrm>
                <a:off x="6202850" y="3720875"/>
                <a:ext cx="204000" cy="278875"/>
              </a:xfrm>
              <a:custGeom>
                <a:avLst/>
                <a:gdLst/>
                <a:ahLst/>
                <a:cxnLst/>
                <a:rect l="0" t="0" r="0" b="0"/>
                <a:pathLst>
                  <a:path w="8160" h="11155" fill="none" extrusionOk="0">
                    <a:moveTo>
                      <a:pt x="8159" y="4774"/>
                    </a:moveTo>
                    <a:lnTo>
                      <a:pt x="8159" y="4774"/>
                    </a:lnTo>
                    <a:lnTo>
                      <a:pt x="7599" y="4701"/>
                    </a:lnTo>
                    <a:lnTo>
                      <a:pt x="7283" y="4652"/>
                    </a:lnTo>
                    <a:lnTo>
                      <a:pt x="7136" y="4603"/>
                    </a:lnTo>
                    <a:lnTo>
                      <a:pt x="7136" y="4603"/>
                    </a:lnTo>
                    <a:lnTo>
                      <a:pt x="7088" y="4579"/>
                    </a:lnTo>
                    <a:lnTo>
                      <a:pt x="7015" y="4555"/>
                    </a:lnTo>
                    <a:lnTo>
                      <a:pt x="6844" y="4530"/>
                    </a:lnTo>
                    <a:lnTo>
                      <a:pt x="6844" y="4530"/>
                    </a:lnTo>
                    <a:lnTo>
                      <a:pt x="6747" y="4506"/>
                    </a:lnTo>
                    <a:lnTo>
                      <a:pt x="6649" y="4457"/>
                    </a:lnTo>
                    <a:lnTo>
                      <a:pt x="6552" y="4409"/>
                    </a:lnTo>
                    <a:lnTo>
                      <a:pt x="6454" y="4336"/>
                    </a:lnTo>
                    <a:lnTo>
                      <a:pt x="6454" y="4336"/>
                    </a:lnTo>
                    <a:lnTo>
                      <a:pt x="6381" y="4262"/>
                    </a:lnTo>
                    <a:lnTo>
                      <a:pt x="6308" y="4214"/>
                    </a:lnTo>
                    <a:lnTo>
                      <a:pt x="6235" y="4214"/>
                    </a:lnTo>
                    <a:lnTo>
                      <a:pt x="6187" y="4238"/>
                    </a:lnTo>
                    <a:lnTo>
                      <a:pt x="6187" y="4238"/>
                    </a:lnTo>
                    <a:lnTo>
                      <a:pt x="6162" y="4287"/>
                    </a:lnTo>
                    <a:lnTo>
                      <a:pt x="6162" y="4360"/>
                    </a:lnTo>
                    <a:lnTo>
                      <a:pt x="6211" y="4433"/>
                    </a:lnTo>
                    <a:lnTo>
                      <a:pt x="6284" y="4530"/>
                    </a:lnTo>
                    <a:lnTo>
                      <a:pt x="6284" y="4530"/>
                    </a:lnTo>
                    <a:lnTo>
                      <a:pt x="6357" y="4603"/>
                    </a:lnTo>
                    <a:lnTo>
                      <a:pt x="6454" y="4652"/>
                    </a:lnTo>
                    <a:lnTo>
                      <a:pt x="6576" y="4701"/>
                    </a:lnTo>
                    <a:lnTo>
                      <a:pt x="6649" y="4701"/>
                    </a:lnTo>
                    <a:lnTo>
                      <a:pt x="6649" y="4701"/>
                    </a:lnTo>
                    <a:lnTo>
                      <a:pt x="6747" y="4725"/>
                    </a:lnTo>
                    <a:lnTo>
                      <a:pt x="6844" y="4774"/>
                    </a:lnTo>
                    <a:lnTo>
                      <a:pt x="6942" y="4823"/>
                    </a:lnTo>
                    <a:lnTo>
                      <a:pt x="7039" y="4896"/>
                    </a:lnTo>
                    <a:lnTo>
                      <a:pt x="7039" y="4896"/>
                    </a:lnTo>
                    <a:lnTo>
                      <a:pt x="7063" y="4944"/>
                    </a:lnTo>
                    <a:lnTo>
                      <a:pt x="7088" y="4993"/>
                    </a:lnTo>
                    <a:lnTo>
                      <a:pt x="7063" y="5139"/>
                    </a:lnTo>
                    <a:lnTo>
                      <a:pt x="6966" y="5310"/>
                    </a:lnTo>
                    <a:lnTo>
                      <a:pt x="6844" y="5480"/>
                    </a:lnTo>
                    <a:lnTo>
                      <a:pt x="6844" y="5480"/>
                    </a:lnTo>
                    <a:lnTo>
                      <a:pt x="6674" y="5626"/>
                    </a:lnTo>
                    <a:lnTo>
                      <a:pt x="6528" y="5748"/>
                    </a:lnTo>
                    <a:lnTo>
                      <a:pt x="6381" y="5821"/>
                    </a:lnTo>
                    <a:lnTo>
                      <a:pt x="6284" y="5846"/>
                    </a:lnTo>
                    <a:lnTo>
                      <a:pt x="6284" y="5846"/>
                    </a:lnTo>
                    <a:lnTo>
                      <a:pt x="6113" y="5870"/>
                    </a:lnTo>
                    <a:lnTo>
                      <a:pt x="6040" y="5894"/>
                    </a:lnTo>
                    <a:lnTo>
                      <a:pt x="5992" y="5943"/>
                    </a:lnTo>
                    <a:lnTo>
                      <a:pt x="5992" y="5943"/>
                    </a:lnTo>
                    <a:lnTo>
                      <a:pt x="5943" y="5967"/>
                    </a:lnTo>
                    <a:lnTo>
                      <a:pt x="5894" y="5992"/>
                    </a:lnTo>
                    <a:lnTo>
                      <a:pt x="5846" y="5967"/>
                    </a:lnTo>
                    <a:lnTo>
                      <a:pt x="5797" y="5943"/>
                    </a:lnTo>
                    <a:lnTo>
                      <a:pt x="5797" y="5943"/>
                    </a:lnTo>
                    <a:lnTo>
                      <a:pt x="5773" y="5894"/>
                    </a:lnTo>
                    <a:lnTo>
                      <a:pt x="5724" y="5821"/>
                    </a:lnTo>
                    <a:lnTo>
                      <a:pt x="5699" y="5651"/>
                    </a:lnTo>
                    <a:lnTo>
                      <a:pt x="5699" y="5651"/>
                    </a:lnTo>
                    <a:lnTo>
                      <a:pt x="5675" y="5553"/>
                    </a:lnTo>
                    <a:lnTo>
                      <a:pt x="5602" y="5407"/>
                    </a:lnTo>
                    <a:lnTo>
                      <a:pt x="5480" y="5261"/>
                    </a:lnTo>
                    <a:lnTo>
                      <a:pt x="5334" y="5091"/>
                    </a:lnTo>
                    <a:lnTo>
                      <a:pt x="5334" y="5091"/>
                    </a:lnTo>
                    <a:lnTo>
                      <a:pt x="5188" y="4920"/>
                    </a:lnTo>
                    <a:lnTo>
                      <a:pt x="5066" y="4774"/>
                    </a:lnTo>
                    <a:lnTo>
                      <a:pt x="4969" y="4628"/>
                    </a:lnTo>
                    <a:lnTo>
                      <a:pt x="4944" y="4530"/>
                    </a:lnTo>
                    <a:lnTo>
                      <a:pt x="4944" y="4530"/>
                    </a:lnTo>
                    <a:lnTo>
                      <a:pt x="4944" y="4457"/>
                    </a:lnTo>
                    <a:lnTo>
                      <a:pt x="4920" y="4409"/>
                    </a:lnTo>
                    <a:lnTo>
                      <a:pt x="4896" y="4409"/>
                    </a:lnTo>
                    <a:lnTo>
                      <a:pt x="4847" y="4433"/>
                    </a:lnTo>
                    <a:lnTo>
                      <a:pt x="4847" y="4433"/>
                    </a:lnTo>
                    <a:lnTo>
                      <a:pt x="4823" y="4482"/>
                    </a:lnTo>
                    <a:lnTo>
                      <a:pt x="4774" y="4555"/>
                    </a:lnTo>
                    <a:lnTo>
                      <a:pt x="4750" y="4701"/>
                    </a:lnTo>
                    <a:lnTo>
                      <a:pt x="4750" y="4701"/>
                    </a:lnTo>
                    <a:lnTo>
                      <a:pt x="4774" y="4798"/>
                    </a:lnTo>
                    <a:lnTo>
                      <a:pt x="4847" y="4920"/>
                    </a:lnTo>
                    <a:lnTo>
                      <a:pt x="4920" y="5066"/>
                    </a:lnTo>
                    <a:lnTo>
                      <a:pt x="5042" y="5188"/>
                    </a:lnTo>
                    <a:lnTo>
                      <a:pt x="5042" y="5188"/>
                    </a:lnTo>
                    <a:lnTo>
                      <a:pt x="5139" y="5310"/>
                    </a:lnTo>
                    <a:lnTo>
                      <a:pt x="5237" y="5431"/>
                    </a:lnTo>
                    <a:lnTo>
                      <a:pt x="5310" y="5553"/>
                    </a:lnTo>
                    <a:lnTo>
                      <a:pt x="5334" y="5651"/>
                    </a:lnTo>
                    <a:lnTo>
                      <a:pt x="5334" y="5651"/>
                    </a:lnTo>
                    <a:lnTo>
                      <a:pt x="5334" y="5748"/>
                    </a:lnTo>
                    <a:lnTo>
                      <a:pt x="5383" y="5846"/>
                    </a:lnTo>
                    <a:lnTo>
                      <a:pt x="5432" y="5943"/>
                    </a:lnTo>
                    <a:lnTo>
                      <a:pt x="5505" y="6040"/>
                    </a:lnTo>
                    <a:lnTo>
                      <a:pt x="5505" y="6040"/>
                    </a:lnTo>
                    <a:lnTo>
                      <a:pt x="5626" y="6113"/>
                    </a:lnTo>
                    <a:lnTo>
                      <a:pt x="5773" y="6162"/>
                    </a:lnTo>
                    <a:lnTo>
                      <a:pt x="5919" y="6211"/>
                    </a:lnTo>
                    <a:lnTo>
                      <a:pt x="6089" y="6235"/>
                    </a:lnTo>
                    <a:lnTo>
                      <a:pt x="6089" y="6235"/>
                    </a:lnTo>
                    <a:lnTo>
                      <a:pt x="6235" y="6235"/>
                    </a:lnTo>
                    <a:lnTo>
                      <a:pt x="6357" y="6284"/>
                    </a:lnTo>
                    <a:lnTo>
                      <a:pt x="6430" y="6333"/>
                    </a:lnTo>
                    <a:lnTo>
                      <a:pt x="6454" y="6381"/>
                    </a:lnTo>
                    <a:lnTo>
                      <a:pt x="6454" y="6430"/>
                    </a:lnTo>
                    <a:lnTo>
                      <a:pt x="6454" y="6430"/>
                    </a:lnTo>
                    <a:lnTo>
                      <a:pt x="6430" y="6527"/>
                    </a:lnTo>
                    <a:lnTo>
                      <a:pt x="6308" y="6722"/>
                    </a:lnTo>
                    <a:lnTo>
                      <a:pt x="6113" y="6941"/>
                    </a:lnTo>
                    <a:lnTo>
                      <a:pt x="5894" y="7185"/>
                    </a:lnTo>
                    <a:lnTo>
                      <a:pt x="5894" y="7185"/>
                    </a:lnTo>
                    <a:lnTo>
                      <a:pt x="5675" y="7429"/>
                    </a:lnTo>
                    <a:lnTo>
                      <a:pt x="5505" y="7696"/>
                    </a:lnTo>
                    <a:lnTo>
                      <a:pt x="5358" y="7940"/>
                    </a:lnTo>
                    <a:lnTo>
                      <a:pt x="5334" y="8037"/>
                    </a:lnTo>
                    <a:lnTo>
                      <a:pt x="5334" y="8135"/>
                    </a:lnTo>
                    <a:lnTo>
                      <a:pt x="5334" y="8135"/>
                    </a:lnTo>
                    <a:lnTo>
                      <a:pt x="5334" y="8281"/>
                    </a:lnTo>
                    <a:lnTo>
                      <a:pt x="5358" y="8427"/>
                    </a:lnTo>
                    <a:lnTo>
                      <a:pt x="5383" y="8525"/>
                    </a:lnTo>
                    <a:lnTo>
                      <a:pt x="5432" y="8598"/>
                    </a:lnTo>
                    <a:lnTo>
                      <a:pt x="5432" y="8598"/>
                    </a:lnTo>
                    <a:lnTo>
                      <a:pt x="5456" y="8646"/>
                    </a:lnTo>
                    <a:lnTo>
                      <a:pt x="5480" y="8719"/>
                    </a:lnTo>
                    <a:lnTo>
                      <a:pt x="5505" y="8890"/>
                    </a:lnTo>
                    <a:lnTo>
                      <a:pt x="5505" y="8890"/>
                    </a:lnTo>
                    <a:lnTo>
                      <a:pt x="5480" y="8987"/>
                    </a:lnTo>
                    <a:lnTo>
                      <a:pt x="5383" y="9158"/>
                    </a:lnTo>
                    <a:lnTo>
                      <a:pt x="5237" y="9353"/>
                    </a:lnTo>
                    <a:lnTo>
                      <a:pt x="5042" y="9547"/>
                    </a:lnTo>
                    <a:lnTo>
                      <a:pt x="5042" y="9547"/>
                    </a:lnTo>
                    <a:lnTo>
                      <a:pt x="4847" y="9742"/>
                    </a:lnTo>
                    <a:lnTo>
                      <a:pt x="4701" y="9937"/>
                    </a:lnTo>
                    <a:lnTo>
                      <a:pt x="4603" y="10108"/>
                    </a:lnTo>
                    <a:lnTo>
                      <a:pt x="4555" y="10205"/>
                    </a:lnTo>
                    <a:lnTo>
                      <a:pt x="4555" y="10205"/>
                    </a:lnTo>
                    <a:lnTo>
                      <a:pt x="4530" y="10327"/>
                    </a:lnTo>
                    <a:lnTo>
                      <a:pt x="4457" y="10473"/>
                    </a:lnTo>
                    <a:lnTo>
                      <a:pt x="4336" y="10619"/>
                    </a:lnTo>
                    <a:lnTo>
                      <a:pt x="4189" y="10790"/>
                    </a:lnTo>
                    <a:lnTo>
                      <a:pt x="4189" y="10790"/>
                    </a:lnTo>
                    <a:lnTo>
                      <a:pt x="4019" y="10936"/>
                    </a:lnTo>
                    <a:lnTo>
                      <a:pt x="3873" y="11057"/>
                    </a:lnTo>
                    <a:lnTo>
                      <a:pt x="3727" y="11131"/>
                    </a:lnTo>
                    <a:lnTo>
                      <a:pt x="3605" y="11155"/>
                    </a:lnTo>
                    <a:lnTo>
                      <a:pt x="3605" y="11155"/>
                    </a:lnTo>
                    <a:lnTo>
                      <a:pt x="3532" y="11155"/>
                    </a:lnTo>
                    <a:lnTo>
                      <a:pt x="3434" y="11106"/>
                    </a:lnTo>
                    <a:lnTo>
                      <a:pt x="3337" y="11057"/>
                    </a:lnTo>
                    <a:lnTo>
                      <a:pt x="3240" y="10984"/>
                    </a:lnTo>
                    <a:lnTo>
                      <a:pt x="3240" y="10984"/>
                    </a:lnTo>
                    <a:lnTo>
                      <a:pt x="3167" y="10887"/>
                    </a:lnTo>
                    <a:lnTo>
                      <a:pt x="3093" y="10790"/>
                    </a:lnTo>
                    <a:lnTo>
                      <a:pt x="3069" y="10692"/>
                    </a:lnTo>
                    <a:lnTo>
                      <a:pt x="3045" y="10595"/>
                    </a:lnTo>
                    <a:lnTo>
                      <a:pt x="3045" y="10595"/>
                    </a:lnTo>
                    <a:lnTo>
                      <a:pt x="3020" y="10424"/>
                    </a:lnTo>
                    <a:lnTo>
                      <a:pt x="2996" y="10351"/>
                    </a:lnTo>
                    <a:lnTo>
                      <a:pt x="2947" y="10302"/>
                    </a:lnTo>
                    <a:lnTo>
                      <a:pt x="2947" y="10302"/>
                    </a:lnTo>
                    <a:lnTo>
                      <a:pt x="2923" y="10254"/>
                    </a:lnTo>
                    <a:lnTo>
                      <a:pt x="2874" y="10181"/>
                    </a:lnTo>
                    <a:lnTo>
                      <a:pt x="2850" y="10035"/>
                    </a:lnTo>
                    <a:lnTo>
                      <a:pt x="2850" y="10035"/>
                    </a:lnTo>
                    <a:lnTo>
                      <a:pt x="2826" y="9864"/>
                    </a:lnTo>
                    <a:lnTo>
                      <a:pt x="2801" y="9791"/>
                    </a:lnTo>
                    <a:lnTo>
                      <a:pt x="2752" y="9742"/>
                    </a:lnTo>
                    <a:lnTo>
                      <a:pt x="2752" y="9742"/>
                    </a:lnTo>
                    <a:lnTo>
                      <a:pt x="2728" y="9669"/>
                    </a:lnTo>
                    <a:lnTo>
                      <a:pt x="2704" y="9572"/>
                    </a:lnTo>
                    <a:lnTo>
                      <a:pt x="2679" y="9426"/>
                    </a:lnTo>
                    <a:lnTo>
                      <a:pt x="2655" y="9255"/>
                    </a:lnTo>
                    <a:lnTo>
                      <a:pt x="2655" y="9255"/>
                    </a:lnTo>
                    <a:lnTo>
                      <a:pt x="2679" y="9109"/>
                    </a:lnTo>
                    <a:lnTo>
                      <a:pt x="2704" y="8963"/>
                    </a:lnTo>
                    <a:lnTo>
                      <a:pt x="2728" y="8866"/>
                    </a:lnTo>
                    <a:lnTo>
                      <a:pt x="2752" y="8792"/>
                    </a:lnTo>
                    <a:lnTo>
                      <a:pt x="2752" y="8792"/>
                    </a:lnTo>
                    <a:lnTo>
                      <a:pt x="2801" y="8744"/>
                    </a:lnTo>
                    <a:lnTo>
                      <a:pt x="2826" y="8671"/>
                    </a:lnTo>
                    <a:lnTo>
                      <a:pt x="2850" y="8500"/>
                    </a:lnTo>
                    <a:lnTo>
                      <a:pt x="2850" y="8500"/>
                    </a:lnTo>
                    <a:lnTo>
                      <a:pt x="2826" y="8403"/>
                    </a:lnTo>
                    <a:lnTo>
                      <a:pt x="2777" y="8281"/>
                    </a:lnTo>
                    <a:lnTo>
                      <a:pt x="2679" y="8159"/>
                    </a:lnTo>
                    <a:lnTo>
                      <a:pt x="2582" y="8037"/>
                    </a:lnTo>
                    <a:lnTo>
                      <a:pt x="2582" y="8037"/>
                    </a:lnTo>
                    <a:lnTo>
                      <a:pt x="2460" y="7891"/>
                    </a:lnTo>
                    <a:lnTo>
                      <a:pt x="2363" y="7721"/>
                    </a:lnTo>
                    <a:lnTo>
                      <a:pt x="2314" y="7526"/>
                    </a:lnTo>
                    <a:lnTo>
                      <a:pt x="2290" y="7356"/>
                    </a:lnTo>
                    <a:lnTo>
                      <a:pt x="2290" y="7356"/>
                    </a:lnTo>
                    <a:lnTo>
                      <a:pt x="2290" y="7209"/>
                    </a:lnTo>
                    <a:lnTo>
                      <a:pt x="2265" y="7063"/>
                    </a:lnTo>
                    <a:lnTo>
                      <a:pt x="2217" y="6966"/>
                    </a:lnTo>
                    <a:lnTo>
                      <a:pt x="2192" y="6893"/>
                    </a:lnTo>
                    <a:lnTo>
                      <a:pt x="2192" y="6893"/>
                    </a:lnTo>
                    <a:lnTo>
                      <a:pt x="2144" y="6844"/>
                    </a:lnTo>
                    <a:lnTo>
                      <a:pt x="2071" y="6820"/>
                    </a:lnTo>
                    <a:lnTo>
                      <a:pt x="1900" y="6795"/>
                    </a:lnTo>
                    <a:lnTo>
                      <a:pt x="1900" y="6795"/>
                    </a:lnTo>
                    <a:lnTo>
                      <a:pt x="1754" y="6820"/>
                    </a:lnTo>
                    <a:lnTo>
                      <a:pt x="1681" y="6844"/>
                    </a:lnTo>
                    <a:lnTo>
                      <a:pt x="1632" y="6893"/>
                    </a:lnTo>
                    <a:lnTo>
                      <a:pt x="1632" y="6893"/>
                    </a:lnTo>
                    <a:lnTo>
                      <a:pt x="1559" y="6941"/>
                    </a:lnTo>
                    <a:lnTo>
                      <a:pt x="1437" y="6966"/>
                    </a:lnTo>
                    <a:lnTo>
                      <a:pt x="1291" y="6990"/>
                    </a:lnTo>
                    <a:lnTo>
                      <a:pt x="1145" y="6990"/>
                    </a:lnTo>
                    <a:lnTo>
                      <a:pt x="1145" y="6990"/>
                    </a:lnTo>
                    <a:lnTo>
                      <a:pt x="975" y="6966"/>
                    </a:lnTo>
                    <a:lnTo>
                      <a:pt x="780" y="6868"/>
                    </a:lnTo>
                    <a:lnTo>
                      <a:pt x="561" y="6747"/>
                    </a:lnTo>
                    <a:lnTo>
                      <a:pt x="390" y="6601"/>
                    </a:lnTo>
                    <a:lnTo>
                      <a:pt x="390" y="6601"/>
                    </a:lnTo>
                    <a:lnTo>
                      <a:pt x="317" y="6527"/>
                    </a:lnTo>
                    <a:lnTo>
                      <a:pt x="244" y="6406"/>
                    </a:lnTo>
                    <a:lnTo>
                      <a:pt x="122" y="6113"/>
                    </a:lnTo>
                    <a:lnTo>
                      <a:pt x="49" y="5797"/>
                    </a:lnTo>
                    <a:lnTo>
                      <a:pt x="0" y="5480"/>
                    </a:lnTo>
                    <a:lnTo>
                      <a:pt x="0" y="5480"/>
                    </a:lnTo>
                    <a:lnTo>
                      <a:pt x="25" y="5310"/>
                    </a:lnTo>
                    <a:lnTo>
                      <a:pt x="49" y="5139"/>
                    </a:lnTo>
                    <a:lnTo>
                      <a:pt x="147" y="4798"/>
                    </a:lnTo>
                    <a:lnTo>
                      <a:pt x="220" y="4628"/>
                    </a:lnTo>
                    <a:lnTo>
                      <a:pt x="293" y="4482"/>
                    </a:lnTo>
                    <a:lnTo>
                      <a:pt x="390" y="4336"/>
                    </a:lnTo>
                    <a:lnTo>
                      <a:pt x="487" y="4238"/>
                    </a:lnTo>
                    <a:lnTo>
                      <a:pt x="487" y="4238"/>
                    </a:lnTo>
                    <a:lnTo>
                      <a:pt x="682" y="4043"/>
                    </a:lnTo>
                    <a:lnTo>
                      <a:pt x="877" y="3897"/>
                    </a:lnTo>
                    <a:lnTo>
                      <a:pt x="1048" y="3800"/>
                    </a:lnTo>
                    <a:lnTo>
                      <a:pt x="1145" y="3751"/>
                    </a:lnTo>
                    <a:lnTo>
                      <a:pt x="1145" y="3751"/>
                    </a:lnTo>
                    <a:lnTo>
                      <a:pt x="1316" y="3727"/>
                    </a:lnTo>
                    <a:lnTo>
                      <a:pt x="1389" y="3702"/>
                    </a:lnTo>
                    <a:lnTo>
                      <a:pt x="1437" y="3654"/>
                    </a:lnTo>
                    <a:lnTo>
                      <a:pt x="1437" y="3654"/>
                    </a:lnTo>
                    <a:lnTo>
                      <a:pt x="1510" y="3629"/>
                    </a:lnTo>
                    <a:lnTo>
                      <a:pt x="1608" y="3605"/>
                    </a:lnTo>
                    <a:lnTo>
                      <a:pt x="1754" y="3581"/>
                    </a:lnTo>
                    <a:lnTo>
                      <a:pt x="1900" y="3581"/>
                    </a:lnTo>
                    <a:lnTo>
                      <a:pt x="1900" y="3581"/>
                    </a:lnTo>
                    <a:lnTo>
                      <a:pt x="2071" y="3581"/>
                    </a:lnTo>
                    <a:lnTo>
                      <a:pt x="2241" y="3629"/>
                    </a:lnTo>
                    <a:lnTo>
                      <a:pt x="2363" y="3678"/>
                    </a:lnTo>
                    <a:lnTo>
                      <a:pt x="2485" y="3751"/>
                    </a:lnTo>
                    <a:lnTo>
                      <a:pt x="2485" y="3751"/>
                    </a:lnTo>
                    <a:lnTo>
                      <a:pt x="2558" y="3824"/>
                    </a:lnTo>
                    <a:lnTo>
                      <a:pt x="2655" y="3897"/>
                    </a:lnTo>
                    <a:lnTo>
                      <a:pt x="2777" y="3946"/>
                    </a:lnTo>
                    <a:lnTo>
                      <a:pt x="2850" y="3946"/>
                    </a:lnTo>
                    <a:lnTo>
                      <a:pt x="2850" y="3946"/>
                    </a:lnTo>
                    <a:lnTo>
                      <a:pt x="3020" y="3970"/>
                    </a:lnTo>
                    <a:lnTo>
                      <a:pt x="3093" y="4019"/>
                    </a:lnTo>
                    <a:lnTo>
                      <a:pt x="3142" y="4043"/>
                    </a:lnTo>
                    <a:lnTo>
                      <a:pt x="3142" y="4043"/>
                    </a:lnTo>
                    <a:lnTo>
                      <a:pt x="3191" y="4068"/>
                    </a:lnTo>
                    <a:lnTo>
                      <a:pt x="3240" y="4092"/>
                    </a:lnTo>
                    <a:lnTo>
                      <a:pt x="3288" y="4068"/>
                    </a:lnTo>
                    <a:lnTo>
                      <a:pt x="3337" y="4043"/>
                    </a:lnTo>
                    <a:lnTo>
                      <a:pt x="3337" y="4043"/>
                    </a:lnTo>
                    <a:lnTo>
                      <a:pt x="3386" y="4019"/>
                    </a:lnTo>
                    <a:lnTo>
                      <a:pt x="3459" y="3970"/>
                    </a:lnTo>
                    <a:lnTo>
                      <a:pt x="3605" y="3946"/>
                    </a:lnTo>
                    <a:lnTo>
                      <a:pt x="3605" y="3946"/>
                    </a:lnTo>
                    <a:lnTo>
                      <a:pt x="3775" y="3970"/>
                    </a:lnTo>
                    <a:lnTo>
                      <a:pt x="3848" y="4019"/>
                    </a:lnTo>
                    <a:lnTo>
                      <a:pt x="3897" y="4043"/>
                    </a:lnTo>
                    <a:lnTo>
                      <a:pt x="3897" y="4043"/>
                    </a:lnTo>
                    <a:lnTo>
                      <a:pt x="3970" y="4092"/>
                    </a:lnTo>
                    <a:lnTo>
                      <a:pt x="4068" y="4116"/>
                    </a:lnTo>
                    <a:lnTo>
                      <a:pt x="4214" y="4141"/>
                    </a:lnTo>
                    <a:lnTo>
                      <a:pt x="4384" y="4141"/>
                    </a:lnTo>
                    <a:lnTo>
                      <a:pt x="4384" y="4141"/>
                    </a:lnTo>
                    <a:lnTo>
                      <a:pt x="4530" y="4141"/>
                    </a:lnTo>
                    <a:lnTo>
                      <a:pt x="4677" y="4116"/>
                    </a:lnTo>
                    <a:lnTo>
                      <a:pt x="4774" y="4092"/>
                    </a:lnTo>
                    <a:lnTo>
                      <a:pt x="4847" y="4043"/>
                    </a:lnTo>
                    <a:lnTo>
                      <a:pt x="4847" y="4043"/>
                    </a:lnTo>
                    <a:lnTo>
                      <a:pt x="4896" y="3995"/>
                    </a:lnTo>
                    <a:lnTo>
                      <a:pt x="4920" y="3921"/>
                    </a:lnTo>
                    <a:lnTo>
                      <a:pt x="4944" y="3751"/>
                    </a:lnTo>
                    <a:lnTo>
                      <a:pt x="4944" y="3751"/>
                    </a:lnTo>
                    <a:lnTo>
                      <a:pt x="4944" y="3727"/>
                    </a:lnTo>
                    <a:lnTo>
                      <a:pt x="4920" y="3678"/>
                    </a:lnTo>
                    <a:lnTo>
                      <a:pt x="4823" y="3629"/>
                    </a:lnTo>
                    <a:lnTo>
                      <a:pt x="4701" y="3581"/>
                    </a:lnTo>
                    <a:lnTo>
                      <a:pt x="4555" y="3581"/>
                    </a:lnTo>
                    <a:lnTo>
                      <a:pt x="4555" y="3581"/>
                    </a:lnTo>
                    <a:lnTo>
                      <a:pt x="4409" y="3556"/>
                    </a:lnTo>
                    <a:lnTo>
                      <a:pt x="4238" y="3507"/>
                    </a:lnTo>
                    <a:lnTo>
                      <a:pt x="4092" y="3459"/>
                    </a:lnTo>
                    <a:lnTo>
                      <a:pt x="3995" y="3386"/>
                    </a:lnTo>
                    <a:lnTo>
                      <a:pt x="3995" y="3386"/>
                    </a:lnTo>
                    <a:lnTo>
                      <a:pt x="3897" y="3313"/>
                    </a:lnTo>
                    <a:lnTo>
                      <a:pt x="3800" y="3240"/>
                    </a:lnTo>
                    <a:lnTo>
                      <a:pt x="3702" y="3215"/>
                    </a:lnTo>
                    <a:lnTo>
                      <a:pt x="3605" y="3191"/>
                    </a:lnTo>
                    <a:lnTo>
                      <a:pt x="3605" y="3191"/>
                    </a:lnTo>
                    <a:lnTo>
                      <a:pt x="3532" y="3166"/>
                    </a:lnTo>
                    <a:lnTo>
                      <a:pt x="3434" y="3142"/>
                    </a:lnTo>
                    <a:lnTo>
                      <a:pt x="3337" y="3069"/>
                    </a:lnTo>
                    <a:lnTo>
                      <a:pt x="3240" y="2996"/>
                    </a:lnTo>
                    <a:lnTo>
                      <a:pt x="3240" y="2996"/>
                    </a:lnTo>
                    <a:lnTo>
                      <a:pt x="3167" y="2923"/>
                    </a:lnTo>
                    <a:lnTo>
                      <a:pt x="3069" y="2899"/>
                    </a:lnTo>
                    <a:lnTo>
                      <a:pt x="2996" y="2874"/>
                    </a:lnTo>
                    <a:lnTo>
                      <a:pt x="2947" y="2899"/>
                    </a:lnTo>
                    <a:lnTo>
                      <a:pt x="2947" y="2899"/>
                    </a:lnTo>
                    <a:lnTo>
                      <a:pt x="2899" y="2923"/>
                    </a:lnTo>
                    <a:lnTo>
                      <a:pt x="2826" y="2923"/>
                    </a:lnTo>
                    <a:lnTo>
                      <a:pt x="2752" y="2874"/>
                    </a:lnTo>
                    <a:lnTo>
                      <a:pt x="2655" y="2801"/>
                    </a:lnTo>
                    <a:lnTo>
                      <a:pt x="2655" y="2801"/>
                    </a:lnTo>
                    <a:lnTo>
                      <a:pt x="2582" y="2752"/>
                    </a:lnTo>
                    <a:lnTo>
                      <a:pt x="2509" y="2704"/>
                    </a:lnTo>
                    <a:lnTo>
                      <a:pt x="2436" y="2704"/>
                    </a:lnTo>
                    <a:lnTo>
                      <a:pt x="2387" y="2704"/>
                    </a:lnTo>
                    <a:lnTo>
                      <a:pt x="2387" y="2704"/>
                    </a:lnTo>
                    <a:lnTo>
                      <a:pt x="2338" y="2752"/>
                    </a:lnTo>
                    <a:lnTo>
                      <a:pt x="2265" y="2777"/>
                    </a:lnTo>
                    <a:lnTo>
                      <a:pt x="2095" y="2801"/>
                    </a:lnTo>
                    <a:lnTo>
                      <a:pt x="2095" y="2801"/>
                    </a:lnTo>
                    <a:lnTo>
                      <a:pt x="1997" y="2850"/>
                    </a:lnTo>
                    <a:lnTo>
                      <a:pt x="1851" y="2923"/>
                    </a:lnTo>
                    <a:lnTo>
                      <a:pt x="1681" y="3045"/>
                    </a:lnTo>
                    <a:lnTo>
                      <a:pt x="1535" y="3191"/>
                    </a:lnTo>
                    <a:lnTo>
                      <a:pt x="1535" y="3191"/>
                    </a:lnTo>
                    <a:lnTo>
                      <a:pt x="1364" y="3337"/>
                    </a:lnTo>
                    <a:lnTo>
                      <a:pt x="1194" y="3459"/>
                    </a:lnTo>
                    <a:lnTo>
                      <a:pt x="1072" y="3532"/>
                    </a:lnTo>
                    <a:lnTo>
                      <a:pt x="950" y="3581"/>
                    </a:lnTo>
                    <a:lnTo>
                      <a:pt x="950" y="3581"/>
                    </a:lnTo>
                    <a:lnTo>
                      <a:pt x="804" y="3532"/>
                    </a:lnTo>
                    <a:lnTo>
                      <a:pt x="731" y="3507"/>
                    </a:lnTo>
                    <a:lnTo>
                      <a:pt x="682" y="3483"/>
                    </a:lnTo>
                    <a:lnTo>
                      <a:pt x="682" y="3483"/>
                    </a:lnTo>
                    <a:lnTo>
                      <a:pt x="634" y="3434"/>
                    </a:lnTo>
                    <a:lnTo>
                      <a:pt x="609" y="3361"/>
                    </a:lnTo>
                    <a:lnTo>
                      <a:pt x="585" y="3191"/>
                    </a:lnTo>
                    <a:lnTo>
                      <a:pt x="585" y="3191"/>
                    </a:lnTo>
                    <a:lnTo>
                      <a:pt x="609" y="3020"/>
                    </a:lnTo>
                    <a:lnTo>
                      <a:pt x="634" y="2947"/>
                    </a:lnTo>
                    <a:lnTo>
                      <a:pt x="682" y="2899"/>
                    </a:lnTo>
                    <a:lnTo>
                      <a:pt x="682" y="2899"/>
                    </a:lnTo>
                    <a:lnTo>
                      <a:pt x="731" y="2874"/>
                    </a:lnTo>
                    <a:lnTo>
                      <a:pt x="853" y="2850"/>
                    </a:lnTo>
                    <a:lnTo>
                      <a:pt x="999" y="2826"/>
                    </a:lnTo>
                    <a:lnTo>
                      <a:pt x="1145" y="2801"/>
                    </a:lnTo>
                    <a:lnTo>
                      <a:pt x="1145" y="2801"/>
                    </a:lnTo>
                    <a:lnTo>
                      <a:pt x="1291" y="2801"/>
                    </a:lnTo>
                    <a:lnTo>
                      <a:pt x="1413" y="2752"/>
                    </a:lnTo>
                    <a:lnTo>
                      <a:pt x="1486" y="2704"/>
                    </a:lnTo>
                    <a:lnTo>
                      <a:pt x="1510" y="2655"/>
                    </a:lnTo>
                    <a:lnTo>
                      <a:pt x="1535" y="2631"/>
                    </a:lnTo>
                    <a:lnTo>
                      <a:pt x="1535" y="2631"/>
                    </a:lnTo>
                    <a:lnTo>
                      <a:pt x="1486" y="2460"/>
                    </a:lnTo>
                    <a:lnTo>
                      <a:pt x="1462" y="2387"/>
                    </a:lnTo>
                    <a:lnTo>
                      <a:pt x="1437" y="2338"/>
                    </a:lnTo>
                    <a:lnTo>
                      <a:pt x="1437" y="2338"/>
                    </a:lnTo>
                    <a:lnTo>
                      <a:pt x="1389" y="2290"/>
                    </a:lnTo>
                    <a:lnTo>
                      <a:pt x="1389" y="2241"/>
                    </a:lnTo>
                    <a:lnTo>
                      <a:pt x="1389" y="2192"/>
                    </a:lnTo>
                    <a:lnTo>
                      <a:pt x="1437" y="2144"/>
                    </a:lnTo>
                    <a:lnTo>
                      <a:pt x="1437" y="2144"/>
                    </a:lnTo>
                    <a:lnTo>
                      <a:pt x="1486" y="2119"/>
                    </a:lnTo>
                    <a:lnTo>
                      <a:pt x="1559" y="2070"/>
                    </a:lnTo>
                    <a:lnTo>
                      <a:pt x="1705" y="2046"/>
                    </a:lnTo>
                    <a:lnTo>
                      <a:pt x="1705" y="2046"/>
                    </a:lnTo>
                    <a:lnTo>
                      <a:pt x="1803" y="2046"/>
                    </a:lnTo>
                    <a:lnTo>
                      <a:pt x="1900" y="1997"/>
                    </a:lnTo>
                    <a:lnTo>
                      <a:pt x="1997" y="1924"/>
                    </a:lnTo>
                    <a:lnTo>
                      <a:pt x="2095" y="1851"/>
                    </a:lnTo>
                    <a:lnTo>
                      <a:pt x="2095" y="1851"/>
                    </a:lnTo>
                    <a:lnTo>
                      <a:pt x="2168" y="1778"/>
                    </a:lnTo>
                    <a:lnTo>
                      <a:pt x="2241" y="1681"/>
                    </a:lnTo>
                    <a:lnTo>
                      <a:pt x="2265" y="1559"/>
                    </a:lnTo>
                    <a:lnTo>
                      <a:pt x="2290" y="1486"/>
                    </a:lnTo>
                    <a:lnTo>
                      <a:pt x="2290" y="1486"/>
                    </a:lnTo>
                    <a:lnTo>
                      <a:pt x="2265" y="1315"/>
                    </a:lnTo>
                    <a:lnTo>
                      <a:pt x="2217" y="1242"/>
                    </a:lnTo>
                    <a:lnTo>
                      <a:pt x="2192" y="1194"/>
                    </a:lnTo>
                    <a:lnTo>
                      <a:pt x="2192" y="1194"/>
                    </a:lnTo>
                    <a:lnTo>
                      <a:pt x="2192" y="1169"/>
                    </a:lnTo>
                    <a:lnTo>
                      <a:pt x="2192" y="1121"/>
                    </a:lnTo>
                    <a:lnTo>
                      <a:pt x="2265" y="999"/>
                    </a:lnTo>
                    <a:lnTo>
                      <a:pt x="2387" y="828"/>
                    </a:lnTo>
                    <a:lnTo>
                      <a:pt x="2582" y="634"/>
                    </a:lnTo>
                    <a:lnTo>
                      <a:pt x="2582" y="634"/>
                    </a:lnTo>
                    <a:lnTo>
                      <a:pt x="2679" y="536"/>
                    </a:lnTo>
                    <a:lnTo>
                      <a:pt x="2826" y="439"/>
                    </a:lnTo>
                    <a:lnTo>
                      <a:pt x="2972" y="366"/>
                    </a:lnTo>
                    <a:lnTo>
                      <a:pt x="3142" y="293"/>
                    </a:lnTo>
                    <a:lnTo>
                      <a:pt x="3483" y="195"/>
                    </a:lnTo>
                    <a:lnTo>
                      <a:pt x="3654" y="171"/>
                    </a:lnTo>
                    <a:lnTo>
                      <a:pt x="3800" y="146"/>
                    </a:lnTo>
                    <a:lnTo>
                      <a:pt x="3800" y="146"/>
                    </a:lnTo>
                    <a:lnTo>
                      <a:pt x="4116" y="171"/>
                    </a:lnTo>
                    <a:lnTo>
                      <a:pt x="4360" y="171"/>
                    </a:lnTo>
                    <a:lnTo>
                      <a:pt x="4555" y="220"/>
                    </a:lnTo>
                    <a:lnTo>
                      <a:pt x="4652" y="244"/>
                    </a:lnTo>
                    <a:lnTo>
                      <a:pt x="4652" y="244"/>
                    </a:lnTo>
                    <a:lnTo>
                      <a:pt x="4701" y="268"/>
                    </a:lnTo>
                    <a:lnTo>
                      <a:pt x="4750" y="293"/>
                    </a:lnTo>
                    <a:lnTo>
                      <a:pt x="4798" y="268"/>
                    </a:lnTo>
                    <a:lnTo>
                      <a:pt x="4847" y="244"/>
                    </a:lnTo>
                    <a:lnTo>
                      <a:pt x="4847" y="244"/>
                    </a:lnTo>
                    <a:lnTo>
                      <a:pt x="5018" y="195"/>
                    </a:lnTo>
                    <a:lnTo>
                      <a:pt x="5407" y="122"/>
                    </a:lnTo>
                    <a:lnTo>
                      <a:pt x="5821" y="25"/>
                    </a:lnTo>
                    <a:lnTo>
                      <a:pt x="6138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0" name="Shape 1823"/>
            <p:cNvGrpSpPr/>
            <p:nvPr/>
          </p:nvGrpSpPr>
          <p:grpSpPr>
            <a:xfrm>
              <a:off x="3590952" y="3082985"/>
              <a:ext cx="342902" cy="447293"/>
              <a:chOff x="590250" y="244200"/>
              <a:chExt cx="407975" cy="532175"/>
            </a:xfrm>
          </p:grpSpPr>
          <p:sp>
            <p:nvSpPr>
              <p:cNvPr id="41" name="Shape 1824"/>
              <p:cNvSpPr/>
              <p:nvPr/>
            </p:nvSpPr>
            <p:spPr>
              <a:xfrm>
                <a:off x="623125" y="313625"/>
                <a:ext cx="375100" cy="462750"/>
              </a:xfrm>
              <a:custGeom>
                <a:avLst/>
                <a:gdLst/>
                <a:ahLst/>
                <a:cxnLst/>
                <a:rect l="0" t="0" r="0" b="0"/>
                <a:pathLst>
                  <a:path w="15004" h="18510" fill="none" extrusionOk="0">
                    <a:moveTo>
                      <a:pt x="1" y="17536"/>
                    </a:moveTo>
                    <a:lnTo>
                      <a:pt x="1" y="17536"/>
                    </a:lnTo>
                    <a:lnTo>
                      <a:pt x="1" y="17536"/>
                    </a:lnTo>
                    <a:lnTo>
                      <a:pt x="25" y="17682"/>
                    </a:lnTo>
                    <a:lnTo>
                      <a:pt x="49" y="17852"/>
                    </a:lnTo>
                    <a:lnTo>
                      <a:pt x="123" y="18023"/>
                    </a:lnTo>
                    <a:lnTo>
                      <a:pt x="220" y="18193"/>
                    </a:lnTo>
                    <a:lnTo>
                      <a:pt x="293" y="18291"/>
                    </a:lnTo>
                    <a:lnTo>
                      <a:pt x="390" y="18364"/>
                    </a:lnTo>
                    <a:lnTo>
                      <a:pt x="488" y="18412"/>
                    </a:lnTo>
                    <a:lnTo>
                      <a:pt x="610" y="18461"/>
                    </a:lnTo>
                    <a:lnTo>
                      <a:pt x="756" y="18510"/>
                    </a:lnTo>
                    <a:lnTo>
                      <a:pt x="926" y="18510"/>
                    </a:lnTo>
                    <a:lnTo>
                      <a:pt x="14468" y="18510"/>
                    </a:lnTo>
                    <a:lnTo>
                      <a:pt x="14468" y="18510"/>
                    </a:lnTo>
                    <a:lnTo>
                      <a:pt x="14541" y="18510"/>
                    </a:lnTo>
                    <a:lnTo>
                      <a:pt x="14614" y="18485"/>
                    </a:lnTo>
                    <a:lnTo>
                      <a:pt x="14736" y="18412"/>
                    </a:lnTo>
                    <a:lnTo>
                      <a:pt x="14833" y="18291"/>
                    </a:lnTo>
                    <a:lnTo>
                      <a:pt x="14906" y="18144"/>
                    </a:lnTo>
                    <a:lnTo>
                      <a:pt x="14955" y="17974"/>
                    </a:lnTo>
                    <a:lnTo>
                      <a:pt x="14979" y="17779"/>
                    </a:lnTo>
                    <a:lnTo>
                      <a:pt x="15003" y="17438"/>
                    </a:lnTo>
                    <a:lnTo>
                      <a:pt x="15003" y="487"/>
                    </a:lnTo>
                    <a:lnTo>
                      <a:pt x="15003" y="487"/>
                    </a:lnTo>
                    <a:lnTo>
                      <a:pt x="15003" y="341"/>
                    </a:lnTo>
                    <a:lnTo>
                      <a:pt x="14979" y="219"/>
                    </a:lnTo>
                    <a:lnTo>
                      <a:pt x="14955" y="146"/>
                    </a:lnTo>
                    <a:lnTo>
                      <a:pt x="14906" y="73"/>
                    </a:lnTo>
                    <a:lnTo>
                      <a:pt x="14833" y="49"/>
                    </a:lnTo>
                    <a:lnTo>
                      <a:pt x="14736" y="24"/>
                    </a:lnTo>
                    <a:lnTo>
                      <a:pt x="14468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" name="Shape 1825"/>
              <p:cNvSpPr/>
              <p:nvPr/>
            </p:nvSpPr>
            <p:spPr>
              <a:xfrm>
                <a:off x="590250" y="269775"/>
                <a:ext cx="377525" cy="462775"/>
              </a:xfrm>
              <a:custGeom>
                <a:avLst/>
                <a:gdLst/>
                <a:ahLst/>
                <a:cxnLst/>
                <a:rect l="0" t="0" r="0" b="0"/>
                <a:pathLst>
                  <a:path w="15101" h="18511" fill="none" extrusionOk="0">
                    <a:moveTo>
                      <a:pt x="14321" y="0"/>
                    </a:moveTo>
                    <a:lnTo>
                      <a:pt x="780" y="0"/>
                    </a:lnTo>
                    <a:lnTo>
                      <a:pt x="780" y="0"/>
                    </a:lnTo>
                    <a:lnTo>
                      <a:pt x="634" y="25"/>
                    </a:lnTo>
                    <a:lnTo>
                      <a:pt x="488" y="74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1"/>
                    </a:lnTo>
                    <a:lnTo>
                      <a:pt x="74" y="488"/>
                    </a:lnTo>
                    <a:lnTo>
                      <a:pt x="25" y="634"/>
                    </a:lnTo>
                    <a:lnTo>
                      <a:pt x="1" y="780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25" y="17877"/>
                    </a:lnTo>
                    <a:lnTo>
                      <a:pt x="74" y="18023"/>
                    </a:lnTo>
                    <a:lnTo>
                      <a:pt x="122" y="18169"/>
                    </a:lnTo>
                    <a:lnTo>
                      <a:pt x="220" y="18291"/>
                    </a:lnTo>
                    <a:lnTo>
                      <a:pt x="342" y="18388"/>
                    </a:lnTo>
                    <a:lnTo>
                      <a:pt x="488" y="18437"/>
                    </a:lnTo>
                    <a:lnTo>
                      <a:pt x="634" y="18486"/>
                    </a:lnTo>
                    <a:lnTo>
                      <a:pt x="780" y="18510"/>
                    </a:lnTo>
                    <a:lnTo>
                      <a:pt x="14321" y="18510"/>
                    </a:lnTo>
                    <a:lnTo>
                      <a:pt x="14321" y="18510"/>
                    </a:lnTo>
                    <a:lnTo>
                      <a:pt x="14467" y="18486"/>
                    </a:lnTo>
                    <a:lnTo>
                      <a:pt x="14614" y="18437"/>
                    </a:lnTo>
                    <a:lnTo>
                      <a:pt x="14760" y="18388"/>
                    </a:lnTo>
                    <a:lnTo>
                      <a:pt x="14881" y="18291"/>
                    </a:lnTo>
                    <a:lnTo>
                      <a:pt x="14979" y="18169"/>
                    </a:lnTo>
                    <a:lnTo>
                      <a:pt x="15028" y="18023"/>
                    </a:lnTo>
                    <a:lnTo>
                      <a:pt x="15076" y="17877"/>
                    </a:lnTo>
                    <a:lnTo>
                      <a:pt x="15101" y="17731"/>
                    </a:lnTo>
                    <a:lnTo>
                      <a:pt x="15101" y="780"/>
                    </a:lnTo>
                    <a:lnTo>
                      <a:pt x="15101" y="780"/>
                    </a:lnTo>
                    <a:lnTo>
                      <a:pt x="15076" y="634"/>
                    </a:lnTo>
                    <a:lnTo>
                      <a:pt x="15028" y="488"/>
                    </a:lnTo>
                    <a:lnTo>
                      <a:pt x="14979" y="341"/>
                    </a:lnTo>
                    <a:lnTo>
                      <a:pt x="14881" y="220"/>
                    </a:lnTo>
                    <a:lnTo>
                      <a:pt x="14760" y="122"/>
                    </a:lnTo>
                    <a:lnTo>
                      <a:pt x="14614" y="74"/>
                    </a:lnTo>
                    <a:lnTo>
                      <a:pt x="14467" y="25"/>
                    </a:lnTo>
                    <a:lnTo>
                      <a:pt x="14321" y="0"/>
                    </a:lnTo>
                    <a:lnTo>
                      <a:pt x="14321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" name="Shape 1826"/>
              <p:cNvSpPr/>
              <p:nvPr/>
            </p:nvSpPr>
            <p:spPr>
              <a:xfrm>
                <a:off x="796650" y="274025"/>
                <a:ext cx="45100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4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3" y="25"/>
                    </a:lnTo>
                    <a:lnTo>
                      <a:pt x="1243" y="74"/>
                    </a:lnTo>
                    <a:lnTo>
                      <a:pt x="1414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4" y="1657"/>
                    </a:lnTo>
                    <a:lnTo>
                      <a:pt x="1243" y="1730"/>
                    </a:lnTo>
                    <a:lnTo>
                      <a:pt x="1073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2" y="1779"/>
                    </a:lnTo>
                    <a:lnTo>
                      <a:pt x="561" y="1730"/>
                    </a:lnTo>
                    <a:lnTo>
                      <a:pt x="391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1" y="147"/>
                    </a:lnTo>
                    <a:lnTo>
                      <a:pt x="561" y="74"/>
                    </a:lnTo>
                    <a:lnTo>
                      <a:pt x="732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" name="Shape 1827"/>
              <p:cNvSpPr/>
              <p:nvPr/>
            </p:nvSpPr>
            <p:spPr>
              <a:xfrm>
                <a:off x="713850" y="274025"/>
                <a:ext cx="45075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3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1828"/>
              <p:cNvSpPr/>
              <p:nvPr/>
            </p:nvSpPr>
            <p:spPr>
              <a:xfrm>
                <a:off x="631050" y="274025"/>
                <a:ext cx="45075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3" h="1804" fill="none" extrusionOk="0">
                    <a:moveTo>
                      <a:pt x="0" y="902"/>
                    </a:move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7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8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8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7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1829"/>
              <p:cNvSpPr/>
              <p:nvPr/>
            </p:nvSpPr>
            <p:spPr>
              <a:xfrm>
                <a:off x="649925" y="590050"/>
                <a:ext cx="1339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" name="Shape 1830"/>
              <p:cNvSpPr/>
              <p:nvPr/>
            </p:nvSpPr>
            <p:spPr>
              <a:xfrm>
                <a:off x="649925" y="534625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" name="Shape 1831"/>
              <p:cNvSpPr/>
              <p:nvPr/>
            </p:nvSpPr>
            <p:spPr>
              <a:xfrm>
                <a:off x="649925" y="479825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" name="Shape 1832"/>
              <p:cNvSpPr/>
              <p:nvPr/>
            </p:nvSpPr>
            <p:spPr>
              <a:xfrm>
                <a:off x="649925" y="424425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" name="Shape 1833"/>
              <p:cNvSpPr/>
              <p:nvPr/>
            </p:nvSpPr>
            <p:spPr>
              <a:xfrm>
                <a:off x="879475" y="274025"/>
                <a:ext cx="45075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3" h="1804" fill="none" extrusionOk="0">
                    <a:moveTo>
                      <a:pt x="901" y="1803"/>
                    </a:moveTo>
                    <a:lnTo>
                      <a:pt x="901" y="1803"/>
                    </a:lnTo>
                    <a:lnTo>
                      <a:pt x="731" y="1779"/>
                    </a:lnTo>
                    <a:lnTo>
                      <a:pt x="560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6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6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0" y="74"/>
                    </a:lnTo>
                    <a:lnTo>
                      <a:pt x="731" y="25"/>
                    </a:lnTo>
                    <a:lnTo>
                      <a:pt x="901" y="1"/>
                    </a:lnTo>
                    <a:lnTo>
                      <a:pt x="901" y="1"/>
                    </a:lnTo>
                    <a:lnTo>
                      <a:pt x="1072" y="25"/>
                    </a:lnTo>
                    <a:lnTo>
                      <a:pt x="1242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6" y="391"/>
                    </a:lnTo>
                    <a:lnTo>
                      <a:pt x="1729" y="561"/>
                    </a:lnTo>
                    <a:lnTo>
                      <a:pt x="1778" y="732"/>
                    </a:lnTo>
                    <a:lnTo>
                      <a:pt x="1802" y="902"/>
                    </a:lnTo>
                    <a:lnTo>
                      <a:pt x="1802" y="902"/>
                    </a:lnTo>
                    <a:lnTo>
                      <a:pt x="1778" y="1073"/>
                    </a:lnTo>
                    <a:lnTo>
                      <a:pt x="1729" y="1243"/>
                    </a:lnTo>
                    <a:lnTo>
                      <a:pt x="1656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2" y="1730"/>
                    </a:lnTo>
                    <a:lnTo>
                      <a:pt x="1072" y="1779"/>
                    </a:lnTo>
                    <a:lnTo>
                      <a:pt x="901" y="1803"/>
                    </a:lnTo>
                    <a:lnTo>
                      <a:pt x="901" y="1803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" name="Shape 1834"/>
              <p:cNvSpPr/>
              <p:nvPr/>
            </p:nvSpPr>
            <p:spPr>
              <a:xfrm>
                <a:off x="654800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" name="Shape 1835"/>
              <p:cNvSpPr/>
              <p:nvPr/>
            </p:nvSpPr>
            <p:spPr>
              <a:xfrm>
                <a:off x="737600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1836"/>
              <p:cNvSpPr/>
              <p:nvPr/>
            </p:nvSpPr>
            <p:spPr>
              <a:xfrm>
                <a:off x="820400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" name="Shape 1837"/>
              <p:cNvSpPr/>
              <p:nvPr/>
            </p:nvSpPr>
            <p:spPr>
              <a:xfrm>
                <a:off x="903225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1658"/>
          <p:cNvSpPr txBox="1">
            <a:spLocks/>
          </p:cNvSpPr>
          <p:nvPr/>
        </p:nvSpPr>
        <p:spPr>
          <a:xfrm>
            <a:off x="6895" y="1791589"/>
            <a:ext cx="4217615" cy="1915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000" dirty="0" smtClean="0">
                <a:solidFill>
                  <a:schemeClr val="tx2"/>
                </a:solidFill>
              </a:rPr>
              <a:t>La Tecnologia VR/AR interattiva </a:t>
            </a:r>
          </a:p>
          <a:p>
            <a:r>
              <a:rPr lang="en" sz="2000" dirty="0" smtClean="0">
                <a:solidFill>
                  <a:schemeClr val="tx2"/>
                </a:solidFill>
              </a:rPr>
              <a:t>multipiattaforma per: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    · </a:t>
            </a:r>
            <a:r>
              <a:rPr lang="en" sz="2000" dirty="0" smtClean="0">
                <a:solidFill>
                  <a:schemeClr val="tx2"/>
                </a:solidFill>
              </a:rPr>
              <a:t>Formazione</a:t>
            </a:r>
          </a:p>
          <a:p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smtClean="0">
                <a:solidFill>
                  <a:schemeClr val="tx2"/>
                </a:solidFill>
              </a:rPr>
              <a:t>   · </a:t>
            </a:r>
            <a:r>
              <a:rPr lang="en" sz="2000" dirty="0" smtClean="0">
                <a:solidFill>
                  <a:schemeClr val="tx2"/>
                </a:solidFill>
              </a:rPr>
              <a:t>Didattica 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    · </a:t>
            </a:r>
            <a:r>
              <a:rPr lang="en" sz="2000" dirty="0" smtClean="0">
                <a:solidFill>
                  <a:schemeClr val="tx2"/>
                </a:solidFill>
              </a:rPr>
              <a:t>Manutenzione 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    · </a:t>
            </a:r>
            <a:r>
              <a:rPr lang="en" sz="2000" dirty="0" smtClean="0">
                <a:solidFill>
                  <a:schemeClr val="tx2"/>
                </a:solidFill>
              </a:rPr>
              <a:t>Comunicazione</a:t>
            </a:r>
          </a:p>
        </p:txBody>
      </p:sp>
      <p:sp>
        <p:nvSpPr>
          <p:cNvPr id="79" name="Shape 1658"/>
          <p:cNvSpPr txBox="1">
            <a:spLocks/>
          </p:cNvSpPr>
          <p:nvPr/>
        </p:nvSpPr>
        <p:spPr>
          <a:xfrm>
            <a:off x="457200" y="4079929"/>
            <a:ext cx="7704855" cy="378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200" dirty="0" smtClean="0">
                <a:solidFill>
                  <a:schemeClr val="tx2"/>
                </a:solidFill>
              </a:rPr>
              <a:t>PC, Tablet, smartphone, smartglass device immersivi </a:t>
            </a:r>
            <a:endParaRPr lang="en" sz="2200" dirty="0">
              <a:solidFill>
                <a:schemeClr val="tx2"/>
              </a:solidFill>
            </a:endParaRPr>
          </a:p>
        </p:txBody>
      </p:sp>
      <p:grpSp>
        <p:nvGrpSpPr>
          <p:cNvPr id="81" name="Gruppo 80"/>
          <p:cNvGrpSpPr/>
          <p:nvPr/>
        </p:nvGrpSpPr>
        <p:grpSpPr>
          <a:xfrm>
            <a:off x="6101796" y="2576940"/>
            <a:ext cx="1473928" cy="826908"/>
            <a:chOff x="207355" y="209582"/>
            <a:chExt cx="4163909" cy="2075120"/>
          </a:xfrm>
        </p:grpSpPr>
        <p:pic>
          <p:nvPicPr>
            <p:cNvPr id="82" name="Immagin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78" y="250642"/>
              <a:ext cx="3567319" cy="1946639"/>
            </a:xfrm>
            <a:prstGeom prst="rect">
              <a:avLst/>
            </a:prstGeom>
          </p:spPr>
        </p:pic>
        <p:sp>
          <p:nvSpPr>
            <p:cNvPr id="83" name="Shape 1766"/>
            <p:cNvSpPr/>
            <p:nvPr/>
          </p:nvSpPr>
          <p:spPr>
            <a:xfrm rot="5400000">
              <a:off x="1251750" y="-834813"/>
              <a:ext cx="2075120" cy="4163909"/>
            </a:xfrm>
            <a:custGeom>
              <a:avLst/>
              <a:gdLst/>
              <a:ahLst/>
              <a:cxnLst/>
              <a:rect l="0" t="0" r="0" b="0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solidFill>
              <a:srgbClr val="0B5394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lang="it-IT"/>
            </a:p>
          </p:txBody>
        </p:sp>
      </p:grpSp>
      <p:pic>
        <p:nvPicPr>
          <p:cNvPr id="84" name="Immagine 8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72" y="3316405"/>
            <a:ext cx="1243582" cy="772697"/>
          </a:xfrm>
          <a:prstGeom prst="rect">
            <a:avLst/>
          </a:prstGeom>
        </p:spPr>
      </p:pic>
      <p:sp>
        <p:nvSpPr>
          <p:cNvPr id="85" name="Shape 1766"/>
          <p:cNvSpPr/>
          <p:nvPr/>
        </p:nvSpPr>
        <p:spPr>
          <a:xfrm rot="5400000">
            <a:off x="7528495" y="2691603"/>
            <a:ext cx="841209" cy="2030778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B539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lang="it-IT"/>
          </a:p>
        </p:txBody>
      </p:sp>
      <p:pic>
        <p:nvPicPr>
          <p:cNvPr id="80" name="Immagine 7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82" y="1601368"/>
            <a:ext cx="1346786" cy="1083578"/>
          </a:xfrm>
          <a:prstGeom prst="rect">
            <a:avLst/>
          </a:prstGeom>
        </p:spPr>
      </p:pic>
      <p:pic>
        <p:nvPicPr>
          <p:cNvPr id="86" name="Immagine 8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586846"/>
            <a:ext cx="1214214" cy="456163"/>
          </a:xfrm>
          <a:prstGeom prst="rect">
            <a:avLst/>
          </a:prstGeom>
        </p:spPr>
      </p:pic>
      <p:pic>
        <p:nvPicPr>
          <p:cNvPr id="87" name="Immagin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4492660"/>
            <a:ext cx="1001473" cy="622199"/>
          </a:xfrm>
          <a:prstGeom prst="rect">
            <a:avLst/>
          </a:prstGeom>
          <a:noFill/>
        </p:spPr>
      </p:pic>
      <p:pic>
        <p:nvPicPr>
          <p:cNvPr id="88" name="Immagine 8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pic>
        <p:nvPicPr>
          <p:cNvPr id="89" name="Picture 2" descr="A&amp;T20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7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SynArea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86" name="Shape 1658"/>
          <p:cNvSpPr txBox="1">
            <a:spLocks/>
          </p:cNvSpPr>
          <p:nvPr/>
        </p:nvSpPr>
        <p:spPr>
          <a:xfrm>
            <a:off x="2915817" y="870182"/>
            <a:ext cx="3672409" cy="382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2400" dirty="0" smtClean="0">
                <a:solidFill>
                  <a:schemeClr val="tx2"/>
                </a:solidFill>
              </a:rPr>
              <a:t>Remote Maintenance</a:t>
            </a:r>
            <a:endParaRPr lang="en" sz="2400" dirty="0">
              <a:solidFill>
                <a:schemeClr val="tx2"/>
              </a:solidFill>
            </a:endParaRPr>
          </a:p>
        </p:txBody>
      </p:sp>
      <p:grpSp>
        <p:nvGrpSpPr>
          <p:cNvPr id="87" name="Gruppo 86"/>
          <p:cNvGrpSpPr/>
          <p:nvPr/>
        </p:nvGrpSpPr>
        <p:grpSpPr>
          <a:xfrm>
            <a:off x="7737324" y="2343509"/>
            <a:ext cx="1227163" cy="1000125"/>
            <a:chOff x="0" y="0"/>
            <a:chExt cx="4752528" cy="3699897"/>
          </a:xfrm>
        </p:grpSpPr>
        <p:pic>
          <p:nvPicPr>
            <p:cNvPr id="88" name="Immagin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65" y="207860"/>
              <a:ext cx="4356001" cy="2771457"/>
            </a:xfrm>
            <a:prstGeom prst="rect">
              <a:avLst/>
            </a:prstGeom>
          </p:spPr>
        </p:pic>
        <p:sp>
          <p:nvSpPr>
            <p:cNvPr id="89" name="Shape 1790"/>
            <p:cNvSpPr/>
            <p:nvPr/>
          </p:nvSpPr>
          <p:spPr>
            <a:xfrm>
              <a:off x="0" y="0"/>
              <a:ext cx="4752528" cy="3699897"/>
            </a:xfrm>
            <a:custGeom>
              <a:avLst/>
              <a:gdLst/>
              <a:ahLst/>
              <a:cxnLst/>
              <a:rect l="0" t="0" r="0" b="0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0B5394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lang="it-IT"/>
            </a:p>
          </p:txBody>
        </p:sp>
      </p:grpSp>
      <p:sp>
        <p:nvSpPr>
          <p:cNvPr id="90" name="Shape 1766"/>
          <p:cNvSpPr/>
          <p:nvPr/>
        </p:nvSpPr>
        <p:spPr>
          <a:xfrm rot="5400000">
            <a:off x="6434413" y="3055951"/>
            <a:ext cx="728186" cy="1251338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B539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lang="it-IT"/>
          </a:p>
        </p:txBody>
      </p:sp>
      <p:pic>
        <p:nvPicPr>
          <p:cNvPr id="91" name="Immagine 9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5" y="3343635"/>
            <a:ext cx="1026002" cy="660644"/>
          </a:xfrm>
          <a:prstGeom prst="rect">
            <a:avLst/>
          </a:prstGeom>
        </p:spPr>
      </p:pic>
      <p:sp>
        <p:nvSpPr>
          <p:cNvPr id="92" name="Casella di testo 2"/>
          <p:cNvSpPr txBox="1">
            <a:spLocks noChangeArrowheads="1"/>
          </p:cNvSpPr>
          <p:nvPr/>
        </p:nvSpPr>
        <p:spPr bwMode="auto">
          <a:xfrm>
            <a:off x="6145641" y="1523191"/>
            <a:ext cx="1149583" cy="657225"/>
          </a:xfrm>
          <a:prstGeom prst="rect">
            <a:avLst/>
          </a:prstGeom>
          <a:blipFill dpi="0" rotWithShape="1">
            <a:blip r:embed="rId4">
              <a:alphaModFix amt="85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it-IT" sz="1100">
                <a:effectLst/>
                <a:latin typeface="Calibri"/>
                <a:ea typeface="Calibri"/>
              </a:rPr>
              <a:t> </a:t>
            </a:r>
          </a:p>
        </p:txBody>
      </p:sp>
      <p:cxnSp>
        <p:nvCxnSpPr>
          <p:cNvPr id="93" name="Connettore 2 92"/>
          <p:cNvCxnSpPr/>
          <p:nvPr/>
        </p:nvCxnSpPr>
        <p:spPr>
          <a:xfrm flipH="1">
            <a:off x="6636118" y="2806855"/>
            <a:ext cx="888703" cy="360809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2 93"/>
          <p:cNvCxnSpPr/>
          <p:nvPr/>
        </p:nvCxnSpPr>
        <p:spPr>
          <a:xfrm flipH="1" flipV="1">
            <a:off x="6720432" y="2141920"/>
            <a:ext cx="720079" cy="403177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hape 1658"/>
          <p:cNvSpPr txBox="1">
            <a:spLocks/>
          </p:cNvSpPr>
          <p:nvPr/>
        </p:nvSpPr>
        <p:spPr>
          <a:xfrm>
            <a:off x="6048911" y="2307468"/>
            <a:ext cx="1031559" cy="464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dirty="0" smtClean="0">
                <a:solidFill>
                  <a:schemeClr val="tx2"/>
                </a:solidFill>
              </a:rPr>
              <a:t>Web</a:t>
            </a:r>
            <a:r>
              <a:rPr lang="en" sz="1000" dirty="0" smtClean="0">
                <a:solidFill>
                  <a:schemeClr val="tx2"/>
                </a:solidFill>
              </a:rPr>
              <a:t> Service REST</a:t>
            </a:r>
          </a:p>
          <a:p>
            <a:r>
              <a:rPr lang="en" sz="1000" dirty="0" smtClean="0">
                <a:solidFill>
                  <a:schemeClr val="tx2"/>
                </a:solidFill>
              </a:rPr>
              <a:t>TCP/IP – UDP</a:t>
            </a:r>
          </a:p>
          <a:p>
            <a:r>
              <a:rPr lang="en" sz="1000" dirty="0" smtClean="0">
                <a:solidFill>
                  <a:schemeClr val="tx2"/>
                </a:solidFill>
              </a:rPr>
              <a:t>WebSocket</a:t>
            </a:r>
          </a:p>
          <a:p>
            <a:endParaRPr lang="en" sz="2200" dirty="0" smtClean="0">
              <a:solidFill>
                <a:schemeClr val="tx2"/>
              </a:solidFill>
            </a:endParaRPr>
          </a:p>
        </p:txBody>
      </p:sp>
      <p:pic>
        <p:nvPicPr>
          <p:cNvPr id="96" name="Immagin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8" y="3230242"/>
            <a:ext cx="1720757" cy="1298973"/>
          </a:xfrm>
          <a:prstGeom prst="rect">
            <a:avLst/>
          </a:prstGeom>
        </p:spPr>
      </p:pic>
      <p:sp>
        <p:nvSpPr>
          <p:cNvPr id="97" name="Shape 1658"/>
          <p:cNvSpPr txBox="1">
            <a:spLocks/>
          </p:cNvSpPr>
          <p:nvPr/>
        </p:nvSpPr>
        <p:spPr>
          <a:xfrm>
            <a:off x="74096" y="1566500"/>
            <a:ext cx="3483178" cy="1274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2400" dirty="0" smtClean="0">
                <a:solidFill>
                  <a:schemeClr val="tx2"/>
                </a:solidFill>
              </a:rPr>
              <a:t>Assistenza  e guida audio/video  remota  all’ operatore di manutenzione</a:t>
            </a:r>
            <a:endParaRPr lang="en" sz="2200" dirty="0" smtClean="0">
              <a:solidFill>
                <a:schemeClr val="tx2"/>
              </a:solidFill>
            </a:endParaRPr>
          </a:p>
        </p:txBody>
      </p:sp>
      <p:grpSp>
        <p:nvGrpSpPr>
          <p:cNvPr id="98" name="Gruppo 97"/>
          <p:cNvGrpSpPr/>
          <p:nvPr/>
        </p:nvGrpSpPr>
        <p:grpSpPr>
          <a:xfrm>
            <a:off x="3856700" y="1498590"/>
            <a:ext cx="1924366" cy="1897160"/>
            <a:chOff x="3102704" y="1059582"/>
            <a:chExt cx="2622408" cy="2823319"/>
          </a:xfrm>
        </p:grpSpPr>
        <p:grpSp>
          <p:nvGrpSpPr>
            <p:cNvPr id="99" name="Gruppo 98"/>
            <p:cNvGrpSpPr/>
            <p:nvPr/>
          </p:nvGrpSpPr>
          <p:grpSpPr>
            <a:xfrm>
              <a:off x="3102704" y="1059582"/>
              <a:ext cx="2622408" cy="2823319"/>
              <a:chOff x="3556672" y="425822"/>
              <a:chExt cx="4005272" cy="4312129"/>
            </a:xfrm>
          </p:grpSpPr>
          <p:sp>
            <p:nvSpPr>
              <p:cNvPr id="141" name="Shape 1624"/>
              <p:cNvSpPr/>
              <p:nvPr/>
            </p:nvSpPr>
            <p:spPr>
              <a:xfrm rot="5400000">
                <a:off x="3556672" y="425822"/>
                <a:ext cx="2321400" cy="2321400"/>
              </a:xfrm>
              <a:prstGeom prst="teardrop">
                <a:avLst>
                  <a:gd name="adj" fmla="val 100000"/>
                </a:avLst>
              </a:prstGeom>
              <a:solidFill>
                <a:srgbClr val="0B539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2" name="Shape 1625"/>
              <p:cNvSpPr/>
              <p:nvPr/>
            </p:nvSpPr>
            <p:spPr>
              <a:xfrm rot="5400000" flipH="1">
                <a:off x="4021126" y="2881007"/>
                <a:ext cx="1856944" cy="1856944"/>
              </a:xfrm>
              <a:prstGeom prst="teardrop">
                <a:avLst>
                  <a:gd name="adj" fmla="val 100000"/>
                </a:avLst>
              </a:prstGeom>
              <a:solidFill>
                <a:srgbClr val="3D85C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3" name="Shape 1626"/>
              <p:cNvSpPr/>
              <p:nvPr/>
            </p:nvSpPr>
            <p:spPr>
              <a:xfrm rot="10800000">
                <a:off x="6011691" y="1464259"/>
                <a:ext cx="1282846" cy="1282846"/>
              </a:xfrm>
              <a:prstGeom prst="teardrop">
                <a:avLst>
                  <a:gd name="adj" fmla="val 100000"/>
                </a:avLst>
              </a:prstGeom>
              <a:solidFill>
                <a:srgbClr val="9FC5E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4" name="Shape 1627"/>
              <p:cNvSpPr/>
              <p:nvPr/>
            </p:nvSpPr>
            <p:spPr>
              <a:xfrm flipH="1">
                <a:off x="6011839" y="2881007"/>
                <a:ext cx="1550105" cy="1550105"/>
              </a:xfrm>
              <a:prstGeom prst="teardrop">
                <a:avLst>
                  <a:gd name="adj" fmla="val 10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00" name="Shape 1873"/>
            <p:cNvSpPr/>
            <p:nvPr/>
          </p:nvSpPr>
          <p:spPr>
            <a:xfrm>
              <a:off x="5193841" y="3075223"/>
              <a:ext cx="339835" cy="309114"/>
            </a:xfrm>
            <a:custGeom>
              <a:avLst/>
              <a:gdLst/>
              <a:ahLst/>
              <a:cxnLst/>
              <a:rect l="0" t="0" r="0" b="0"/>
              <a:pathLst>
                <a:path w="16173" h="14711" fill="none" extrusionOk="0">
                  <a:moveTo>
                    <a:pt x="8087" y="1"/>
                  </a:moveTo>
                  <a:lnTo>
                    <a:pt x="8087" y="1"/>
                  </a:lnTo>
                  <a:lnTo>
                    <a:pt x="7672" y="1"/>
                  </a:lnTo>
                  <a:lnTo>
                    <a:pt x="7258" y="25"/>
                  </a:lnTo>
                  <a:lnTo>
                    <a:pt x="6844" y="74"/>
                  </a:lnTo>
                  <a:lnTo>
                    <a:pt x="6455" y="122"/>
                  </a:lnTo>
                  <a:lnTo>
                    <a:pt x="6065" y="195"/>
                  </a:lnTo>
                  <a:lnTo>
                    <a:pt x="5675" y="293"/>
                  </a:lnTo>
                  <a:lnTo>
                    <a:pt x="5310" y="415"/>
                  </a:lnTo>
                  <a:lnTo>
                    <a:pt x="4945" y="536"/>
                  </a:lnTo>
                  <a:lnTo>
                    <a:pt x="4579" y="658"/>
                  </a:lnTo>
                  <a:lnTo>
                    <a:pt x="4238" y="829"/>
                  </a:lnTo>
                  <a:lnTo>
                    <a:pt x="3897" y="975"/>
                  </a:lnTo>
                  <a:lnTo>
                    <a:pt x="3557" y="1170"/>
                  </a:lnTo>
                  <a:lnTo>
                    <a:pt x="3240" y="1364"/>
                  </a:lnTo>
                  <a:lnTo>
                    <a:pt x="2948" y="1559"/>
                  </a:lnTo>
                  <a:lnTo>
                    <a:pt x="2655" y="1778"/>
                  </a:lnTo>
                  <a:lnTo>
                    <a:pt x="2363" y="1998"/>
                  </a:lnTo>
                  <a:lnTo>
                    <a:pt x="2095" y="2241"/>
                  </a:lnTo>
                  <a:lnTo>
                    <a:pt x="1852" y="2485"/>
                  </a:lnTo>
                  <a:lnTo>
                    <a:pt x="1608" y="2753"/>
                  </a:lnTo>
                  <a:lnTo>
                    <a:pt x="1389" y="3021"/>
                  </a:lnTo>
                  <a:lnTo>
                    <a:pt x="1170" y="3288"/>
                  </a:lnTo>
                  <a:lnTo>
                    <a:pt x="975" y="3581"/>
                  </a:lnTo>
                  <a:lnTo>
                    <a:pt x="804" y="3873"/>
                  </a:lnTo>
                  <a:lnTo>
                    <a:pt x="634" y="4190"/>
                  </a:lnTo>
                  <a:lnTo>
                    <a:pt x="488" y="4506"/>
                  </a:lnTo>
                  <a:lnTo>
                    <a:pt x="366" y="4823"/>
                  </a:lnTo>
                  <a:lnTo>
                    <a:pt x="244" y="5139"/>
                  </a:lnTo>
                  <a:lnTo>
                    <a:pt x="171" y="5480"/>
                  </a:lnTo>
                  <a:lnTo>
                    <a:pt x="98" y="5821"/>
                  </a:lnTo>
                  <a:lnTo>
                    <a:pt x="49" y="6162"/>
                  </a:lnTo>
                  <a:lnTo>
                    <a:pt x="1" y="6503"/>
                  </a:lnTo>
                  <a:lnTo>
                    <a:pt x="1" y="6869"/>
                  </a:lnTo>
                  <a:lnTo>
                    <a:pt x="1" y="6869"/>
                  </a:lnTo>
                  <a:lnTo>
                    <a:pt x="1" y="7234"/>
                  </a:lnTo>
                  <a:lnTo>
                    <a:pt x="49" y="7624"/>
                  </a:lnTo>
                  <a:lnTo>
                    <a:pt x="98" y="7989"/>
                  </a:lnTo>
                  <a:lnTo>
                    <a:pt x="196" y="8330"/>
                  </a:lnTo>
                  <a:lnTo>
                    <a:pt x="293" y="8695"/>
                  </a:lnTo>
                  <a:lnTo>
                    <a:pt x="415" y="9036"/>
                  </a:lnTo>
                  <a:lnTo>
                    <a:pt x="561" y="9377"/>
                  </a:lnTo>
                  <a:lnTo>
                    <a:pt x="731" y="9718"/>
                  </a:lnTo>
                  <a:lnTo>
                    <a:pt x="902" y="10035"/>
                  </a:lnTo>
                  <a:lnTo>
                    <a:pt x="1097" y="10327"/>
                  </a:lnTo>
                  <a:lnTo>
                    <a:pt x="1340" y="10644"/>
                  </a:lnTo>
                  <a:lnTo>
                    <a:pt x="1559" y="10936"/>
                  </a:lnTo>
                  <a:lnTo>
                    <a:pt x="1827" y="11204"/>
                  </a:lnTo>
                  <a:lnTo>
                    <a:pt x="2095" y="11472"/>
                  </a:lnTo>
                  <a:lnTo>
                    <a:pt x="2387" y="11740"/>
                  </a:lnTo>
                  <a:lnTo>
                    <a:pt x="2680" y="11983"/>
                  </a:lnTo>
                  <a:lnTo>
                    <a:pt x="2680" y="11983"/>
                  </a:lnTo>
                  <a:lnTo>
                    <a:pt x="2485" y="12349"/>
                  </a:lnTo>
                  <a:lnTo>
                    <a:pt x="2266" y="12714"/>
                  </a:lnTo>
                  <a:lnTo>
                    <a:pt x="2022" y="13104"/>
                  </a:lnTo>
                  <a:lnTo>
                    <a:pt x="1706" y="13469"/>
                  </a:lnTo>
                  <a:lnTo>
                    <a:pt x="1365" y="13834"/>
                  </a:lnTo>
                  <a:lnTo>
                    <a:pt x="1170" y="14005"/>
                  </a:lnTo>
                  <a:lnTo>
                    <a:pt x="951" y="14151"/>
                  </a:lnTo>
                  <a:lnTo>
                    <a:pt x="731" y="14297"/>
                  </a:lnTo>
                  <a:lnTo>
                    <a:pt x="512" y="14443"/>
                  </a:lnTo>
                  <a:lnTo>
                    <a:pt x="269" y="14540"/>
                  </a:lnTo>
                  <a:lnTo>
                    <a:pt x="1" y="14662"/>
                  </a:lnTo>
                  <a:lnTo>
                    <a:pt x="1" y="14662"/>
                  </a:lnTo>
                  <a:lnTo>
                    <a:pt x="122" y="14662"/>
                  </a:lnTo>
                  <a:lnTo>
                    <a:pt x="488" y="14711"/>
                  </a:lnTo>
                  <a:lnTo>
                    <a:pt x="1024" y="14711"/>
                  </a:lnTo>
                  <a:lnTo>
                    <a:pt x="1365" y="14711"/>
                  </a:lnTo>
                  <a:lnTo>
                    <a:pt x="1706" y="14687"/>
                  </a:lnTo>
                  <a:lnTo>
                    <a:pt x="2095" y="14614"/>
                  </a:lnTo>
                  <a:lnTo>
                    <a:pt x="2485" y="14540"/>
                  </a:lnTo>
                  <a:lnTo>
                    <a:pt x="2899" y="14419"/>
                  </a:lnTo>
                  <a:lnTo>
                    <a:pt x="3313" y="14273"/>
                  </a:lnTo>
                  <a:lnTo>
                    <a:pt x="3751" y="14078"/>
                  </a:lnTo>
                  <a:lnTo>
                    <a:pt x="4165" y="13834"/>
                  </a:lnTo>
                  <a:lnTo>
                    <a:pt x="4579" y="13566"/>
                  </a:lnTo>
                  <a:lnTo>
                    <a:pt x="4969" y="13201"/>
                  </a:lnTo>
                  <a:lnTo>
                    <a:pt x="4969" y="13201"/>
                  </a:lnTo>
                  <a:lnTo>
                    <a:pt x="5334" y="13323"/>
                  </a:lnTo>
                  <a:lnTo>
                    <a:pt x="5700" y="13444"/>
                  </a:lnTo>
                  <a:lnTo>
                    <a:pt x="6089" y="13518"/>
                  </a:lnTo>
                  <a:lnTo>
                    <a:pt x="6479" y="13591"/>
                  </a:lnTo>
                  <a:lnTo>
                    <a:pt x="6869" y="13664"/>
                  </a:lnTo>
                  <a:lnTo>
                    <a:pt x="7258" y="13712"/>
                  </a:lnTo>
                  <a:lnTo>
                    <a:pt x="7672" y="13737"/>
                  </a:lnTo>
                  <a:lnTo>
                    <a:pt x="8087" y="13737"/>
                  </a:lnTo>
                  <a:lnTo>
                    <a:pt x="8087" y="13737"/>
                  </a:lnTo>
                  <a:lnTo>
                    <a:pt x="8501" y="13737"/>
                  </a:lnTo>
                  <a:lnTo>
                    <a:pt x="8915" y="13712"/>
                  </a:lnTo>
                  <a:lnTo>
                    <a:pt x="9329" y="13664"/>
                  </a:lnTo>
                  <a:lnTo>
                    <a:pt x="9718" y="13591"/>
                  </a:lnTo>
                  <a:lnTo>
                    <a:pt x="10108" y="13518"/>
                  </a:lnTo>
                  <a:lnTo>
                    <a:pt x="10498" y="13420"/>
                  </a:lnTo>
                  <a:lnTo>
                    <a:pt x="10863" y="13323"/>
                  </a:lnTo>
                  <a:lnTo>
                    <a:pt x="11228" y="13201"/>
                  </a:lnTo>
                  <a:lnTo>
                    <a:pt x="11594" y="13055"/>
                  </a:lnTo>
                  <a:lnTo>
                    <a:pt x="11935" y="12909"/>
                  </a:lnTo>
                  <a:lnTo>
                    <a:pt x="12276" y="12738"/>
                  </a:lnTo>
                  <a:lnTo>
                    <a:pt x="12617" y="12568"/>
                  </a:lnTo>
                  <a:lnTo>
                    <a:pt x="12933" y="12373"/>
                  </a:lnTo>
                  <a:lnTo>
                    <a:pt x="13225" y="12178"/>
                  </a:lnTo>
                  <a:lnTo>
                    <a:pt x="13518" y="11959"/>
                  </a:lnTo>
                  <a:lnTo>
                    <a:pt x="13810" y="11715"/>
                  </a:lnTo>
                  <a:lnTo>
                    <a:pt x="14078" y="11496"/>
                  </a:lnTo>
                  <a:lnTo>
                    <a:pt x="14321" y="11228"/>
                  </a:lnTo>
                  <a:lnTo>
                    <a:pt x="14565" y="10985"/>
                  </a:lnTo>
                  <a:lnTo>
                    <a:pt x="14784" y="10717"/>
                  </a:lnTo>
                  <a:lnTo>
                    <a:pt x="15003" y="10424"/>
                  </a:lnTo>
                  <a:lnTo>
                    <a:pt x="15198" y="10132"/>
                  </a:lnTo>
                  <a:lnTo>
                    <a:pt x="15369" y="9840"/>
                  </a:lnTo>
                  <a:lnTo>
                    <a:pt x="15539" y="9548"/>
                  </a:lnTo>
                  <a:lnTo>
                    <a:pt x="15685" y="9231"/>
                  </a:lnTo>
                  <a:lnTo>
                    <a:pt x="15807" y="8914"/>
                  </a:lnTo>
                  <a:lnTo>
                    <a:pt x="15929" y="8574"/>
                  </a:lnTo>
                  <a:lnTo>
                    <a:pt x="16002" y="8257"/>
                  </a:lnTo>
                  <a:lnTo>
                    <a:pt x="16075" y="7916"/>
                  </a:lnTo>
                  <a:lnTo>
                    <a:pt x="16124" y="7575"/>
                  </a:lnTo>
                  <a:lnTo>
                    <a:pt x="16172" y="7210"/>
                  </a:lnTo>
                  <a:lnTo>
                    <a:pt x="16172" y="6869"/>
                  </a:lnTo>
                  <a:lnTo>
                    <a:pt x="16172" y="6869"/>
                  </a:lnTo>
                  <a:lnTo>
                    <a:pt x="16172" y="6503"/>
                  </a:lnTo>
                  <a:lnTo>
                    <a:pt x="16124" y="6162"/>
                  </a:lnTo>
                  <a:lnTo>
                    <a:pt x="16075" y="5821"/>
                  </a:lnTo>
                  <a:lnTo>
                    <a:pt x="16002" y="5480"/>
                  </a:lnTo>
                  <a:lnTo>
                    <a:pt x="15929" y="5139"/>
                  </a:lnTo>
                  <a:lnTo>
                    <a:pt x="15807" y="4823"/>
                  </a:lnTo>
                  <a:lnTo>
                    <a:pt x="15685" y="4506"/>
                  </a:lnTo>
                  <a:lnTo>
                    <a:pt x="15539" y="4190"/>
                  </a:lnTo>
                  <a:lnTo>
                    <a:pt x="15369" y="3873"/>
                  </a:lnTo>
                  <a:lnTo>
                    <a:pt x="15198" y="3581"/>
                  </a:lnTo>
                  <a:lnTo>
                    <a:pt x="15003" y="3288"/>
                  </a:lnTo>
                  <a:lnTo>
                    <a:pt x="14784" y="3021"/>
                  </a:lnTo>
                  <a:lnTo>
                    <a:pt x="14565" y="2753"/>
                  </a:lnTo>
                  <a:lnTo>
                    <a:pt x="14321" y="2485"/>
                  </a:lnTo>
                  <a:lnTo>
                    <a:pt x="14078" y="2241"/>
                  </a:lnTo>
                  <a:lnTo>
                    <a:pt x="13810" y="1998"/>
                  </a:lnTo>
                  <a:lnTo>
                    <a:pt x="13518" y="1778"/>
                  </a:lnTo>
                  <a:lnTo>
                    <a:pt x="13225" y="1559"/>
                  </a:lnTo>
                  <a:lnTo>
                    <a:pt x="12933" y="1364"/>
                  </a:lnTo>
                  <a:lnTo>
                    <a:pt x="12617" y="1170"/>
                  </a:lnTo>
                  <a:lnTo>
                    <a:pt x="12276" y="975"/>
                  </a:lnTo>
                  <a:lnTo>
                    <a:pt x="11935" y="829"/>
                  </a:lnTo>
                  <a:lnTo>
                    <a:pt x="11594" y="658"/>
                  </a:lnTo>
                  <a:lnTo>
                    <a:pt x="11228" y="536"/>
                  </a:lnTo>
                  <a:lnTo>
                    <a:pt x="10863" y="415"/>
                  </a:lnTo>
                  <a:lnTo>
                    <a:pt x="10498" y="293"/>
                  </a:lnTo>
                  <a:lnTo>
                    <a:pt x="10108" y="195"/>
                  </a:lnTo>
                  <a:lnTo>
                    <a:pt x="9718" y="122"/>
                  </a:lnTo>
                  <a:lnTo>
                    <a:pt x="9329" y="74"/>
                  </a:lnTo>
                  <a:lnTo>
                    <a:pt x="8915" y="25"/>
                  </a:lnTo>
                  <a:lnTo>
                    <a:pt x="8501" y="1"/>
                  </a:lnTo>
                  <a:lnTo>
                    <a:pt x="8087" y="1"/>
                  </a:lnTo>
                  <a:lnTo>
                    <a:pt x="80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1" name="Shape 1956"/>
            <p:cNvGrpSpPr/>
            <p:nvPr/>
          </p:nvGrpSpPr>
          <p:grpSpPr>
            <a:xfrm>
              <a:off x="3766874" y="1878786"/>
              <a:ext cx="170936" cy="426826"/>
              <a:chOff x="3384375" y="2267500"/>
              <a:chExt cx="203375" cy="507825"/>
            </a:xfrm>
          </p:grpSpPr>
          <p:sp>
            <p:nvSpPr>
              <p:cNvPr id="139" name="Shape 1957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958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02" name="Shape 1979"/>
            <p:cNvSpPr/>
            <p:nvPr/>
          </p:nvSpPr>
          <p:spPr>
            <a:xfrm>
              <a:off x="3376499" y="1458600"/>
              <a:ext cx="248745" cy="430924"/>
            </a:xfrm>
            <a:custGeom>
              <a:avLst/>
              <a:gdLst/>
              <a:ahLst/>
              <a:cxnLst/>
              <a:rect l="0" t="0" r="0" b="0"/>
              <a:pathLst>
                <a:path w="11838" h="20508" fill="none" extrusionOk="0">
                  <a:moveTo>
                    <a:pt x="10547" y="1"/>
                  </a:moveTo>
                  <a:lnTo>
                    <a:pt x="1292" y="1"/>
                  </a:lnTo>
                  <a:lnTo>
                    <a:pt x="1292" y="1"/>
                  </a:lnTo>
                  <a:lnTo>
                    <a:pt x="1024" y="25"/>
                  </a:lnTo>
                  <a:lnTo>
                    <a:pt x="780" y="98"/>
                  </a:lnTo>
                  <a:lnTo>
                    <a:pt x="561" y="220"/>
                  </a:lnTo>
                  <a:lnTo>
                    <a:pt x="366" y="366"/>
                  </a:lnTo>
                  <a:lnTo>
                    <a:pt x="220" y="561"/>
                  </a:lnTo>
                  <a:lnTo>
                    <a:pt x="98" y="780"/>
                  </a:lnTo>
                  <a:lnTo>
                    <a:pt x="25" y="1024"/>
                  </a:lnTo>
                  <a:lnTo>
                    <a:pt x="1" y="1292"/>
                  </a:lnTo>
                  <a:lnTo>
                    <a:pt x="1" y="19217"/>
                  </a:lnTo>
                  <a:lnTo>
                    <a:pt x="1" y="19217"/>
                  </a:lnTo>
                  <a:lnTo>
                    <a:pt x="25" y="19485"/>
                  </a:lnTo>
                  <a:lnTo>
                    <a:pt x="98" y="19728"/>
                  </a:lnTo>
                  <a:lnTo>
                    <a:pt x="220" y="19948"/>
                  </a:lnTo>
                  <a:lnTo>
                    <a:pt x="366" y="20142"/>
                  </a:lnTo>
                  <a:lnTo>
                    <a:pt x="561" y="20289"/>
                  </a:lnTo>
                  <a:lnTo>
                    <a:pt x="780" y="20410"/>
                  </a:lnTo>
                  <a:lnTo>
                    <a:pt x="1024" y="20483"/>
                  </a:lnTo>
                  <a:lnTo>
                    <a:pt x="1292" y="20508"/>
                  </a:lnTo>
                  <a:lnTo>
                    <a:pt x="10547" y="20508"/>
                  </a:lnTo>
                  <a:lnTo>
                    <a:pt x="10547" y="20508"/>
                  </a:lnTo>
                  <a:lnTo>
                    <a:pt x="10814" y="20483"/>
                  </a:lnTo>
                  <a:lnTo>
                    <a:pt x="11058" y="20410"/>
                  </a:lnTo>
                  <a:lnTo>
                    <a:pt x="11277" y="20289"/>
                  </a:lnTo>
                  <a:lnTo>
                    <a:pt x="11472" y="20142"/>
                  </a:lnTo>
                  <a:lnTo>
                    <a:pt x="11618" y="19948"/>
                  </a:lnTo>
                  <a:lnTo>
                    <a:pt x="11740" y="19728"/>
                  </a:lnTo>
                  <a:lnTo>
                    <a:pt x="11813" y="19485"/>
                  </a:lnTo>
                  <a:lnTo>
                    <a:pt x="11837" y="19217"/>
                  </a:lnTo>
                  <a:lnTo>
                    <a:pt x="11837" y="1292"/>
                  </a:lnTo>
                  <a:lnTo>
                    <a:pt x="11837" y="1292"/>
                  </a:lnTo>
                  <a:lnTo>
                    <a:pt x="11813" y="1024"/>
                  </a:lnTo>
                  <a:lnTo>
                    <a:pt x="11740" y="780"/>
                  </a:lnTo>
                  <a:lnTo>
                    <a:pt x="11618" y="561"/>
                  </a:lnTo>
                  <a:lnTo>
                    <a:pt x="11472" y="366"/>
                  </a:lnTo>
                  <a:lnTo>
                    <a:pt x="11277" y="220"/>
                  </a:lnTo>
                  <a:lnTo>
                    <a:pt x="11058" y="98"/>
                  </a:lnTo>
                  <a:lnTo>
                    <a:pt x="10814" y="25"/>
                  </a:lnTo>
                  <a:lnTo>
                    <a:pt x="10547" y="1"/>
                  </a:lnTo>
                  <a:lnTo>
                    <a:pt x="10547" y="1"/>
                  </a:lnTo>
                  <a:close/>
                  <a:moveTo>
                    <a:pt x="5554" y="975"/>
                  </a:moveTo>
                  <a:lnTo>
                    <a:pt x="6284" y="975"/>
                  </a:lnTo>
                  <a:lnTo>
                    <a:pt x="6284" y="975"/>
                  </a:lnTo>
                  <a:lnTo>
                    <a:pt x="6406" y="999"/>
                  </a:lnTo>
                  <a:lnTo>
                    <a:pt x="6479" y="1073"/>
                  </a:lnTo>
                  <a:lnTo>
                    <a:pt x="6552" y="1146"/>
                  </a:lnTo>
                  <a:lnTo>
                    <a:pt x="6577" y="1267"/>
                  </a:lnTo>
                  <a:lnTo>
                    <a:pt x="6577" y="1267"/>
                  </a:lnTo>
                  <a:lnTo>
                    <a:pt x="6552" y="1365"/>
                  </a:lnTo>
                  <a:lnTo>
                    <a:pt x="6479" y="1462"/>
                  </a:lnTo>
                  <a:lnTo>
                    <a:pt x="6406" y="1511"/>
                  </a:lnTo>
                  <a:lnTo>
                    <a:pt x="6284" y="1535"/>
                  </a:lnTo>
                  <a:lnTo>
                    <a:pt x="5554" y="1535"/>
                  </a:lnTo>
                  <a:lnTo>
                    <a:pt x="5554" y="1535"/>
                  </a:lnTo>
                  <a:lnTo>
                    <a:pt x="5432" y="1511"/>
                  </a:lnTo>
                  <a:lnTo>
                    <a:pt x="5359" y="1462"/>
                  </a:lnTo>
                  <a:lnTo>
                    <a:pt x="5286" y="1365"/>
                  </a:lnTo>
                  <a:lnTo>
                    <a:pt x="5262" y="1267"/>
                  </a:lnTo>
                  <a:lnTo>
                    <a:pt x="5262" y="1267"/>
                  </a:lnTo>
                  <a:lnTo>
                    <a:pt x="5286" y="1146"/>
                  </a:lnTo>
                  <a:lnTo>
                    <a:pt x="5359" y="1073"/>
                  </a:lnTo>
                  <a:lnTo>
                    <a:pt x="5432" y="999"/>
                  </a:lnTo>
                  <a:lnTo>
                    <a:pt x="5554" y="975"/>
                  </a:lnTo>
                  <a:lnTo>
                    <a:pt x="5554" y="975"/>
                  </a:lnTo>
                  <a:close/>
                  <a:moveTo>
                    <a:pt x="5919" y="19436"/>
                  </a:moveTo>
                  <a:lnTo>
                    <a:pt x="5919" y="19436"/>
                  </a:lnTo>
                  <a:lnTo>
                    <a:pt x="5749" y="19412"/>
                  </a:lnTo>
                  <a:lnTo>
                    <a:pt x="5578" y="19363"/>
                  </a:lnTo>
                  <a:lnTo>
                    <a:pt x="5432" y="19290"/>
                  </a:lnTo>
                  <a:lnTo>
                    <a:pt x="5310" y="19193"/>
                  </a:lnTo>
                  <a:lnTo>
                    <a:pt x="5213" y="19071"/>
                  </a:lnTo>
                  <a:lnTo>
                    <a:pt x="5140" y="18925"/>
                  </a:lnTo>
                  <a:lnTo>
                    <a:pt x="5091" y="18754"/>
                  </a:lnTo>
                  <a:lnTo>
                    <a:pt x="5067" y="18584"/>
                  </a:lnTo>
                  <a:lnTo>
                    <a:pt x="5067" y="18584"/>
                  </a:lnTo>
                  <a:lnTo>
                    <a:pt x="5091" y="18413"/>
                  </a:lnTo>
                  <a:lnTo>
                    <a:pt x="5140" y="18243"/>
                  </a:lnTo>
                  <a:lnTo>
                    <a:pt x="5213" y="18097"/>
                  </a:lnTo>
                  <a:lnTo>
                    <a:pt x="5310" y="17975"/>
                  </a:lnTo>
                  <a:lnTo>
                    <a:pt x="5432" y="17877"/>
                  </a:lnTo>
                  <a:lnTo>
                    <a:pt x="5578" y="17804"/>
                  </a:lnTo>
                  <a:lnTo>
                    <a:pt x="5749" y="17756"/>
                  </a:lnTo>
                  <a:lnTo>
                    <a:pt x="5919" y="17731"/>
                  </a:lnTo>
                  <a:lnTo>
                    <a:pt x="5919" y="17731"/>
                  </a:lnTo>
                  <a:lnTo>
                    <a:pt x="6090" y="17756"/>
                  </a:lnTo>
                  <a:lnTo>
                    <a:pt x="6260" y="17804"/>
                  </a:lnTo>
                  <a:lnTo>
                    <a:pt x="6406" y="17877"/>
                  </a:lnTo>
                  <a:lnTo>
                    <a:pt x="6528" y="17975"/>
                  </a:lnTo>
                  <a:lnTo>
                    <a:pt x="6625" y="18097"/>
                  </a:lnTo>
                  <a:lnTo>
                    <a:pt x="6699" y="18243"/>
                  </a:lnTo>
                  <a:lnTo>
                    <a:pt x="6747" y="18413"/>
                  </a:lnTo>
                  <a:lnTo>
                    <a:pt x="6772" y="18584"/>
                  </a:lnTo>
                  <a:lnTo>
                    <a:pt x="6772" y="18584"/>
                  </a:lnTo>
                  <a:lnTo>
                    <a:pt x="6747" y="18754"/>
                  </a:lnTo>
                  <a:lnTo>
                    <a:pt x="6699" y="18925"/>
                  </a:lnTo>
                  <a:lnTo>
                    <a:pt x="6625" y="19071"/>
                  </a:lnTo>
                  <a:lnTo>
                    <a:pt x="6528" y="19193"/>
                  </a:lnTo>
                  <a:lnTo>
                    <a:pt x="6406" y="19290"/>
                  </a:lnTo>
                  <a:lnTo>
                    <a:pt x="6260" y="19363"/>
                  </a:lnTo>
                  <a:lnTo>
                    <a:pt x="6090" y="19412"/>
                  </a:lnTo>
                  <a:lnTo>
                    <a:pt x="5919" y="19436"/>
                  </a:lnTo>
                  <a:lnTo>
                    <a:pt x="5919" y="19436"/>
                  </a:lnTo>
                  <a:close/>
                  <a:moveTo>
                    <a:pt x="10547" y="16660"/>
                  </a:moveTo>
                  <a:lnTo>
                    <a:pt x="1292" y="16660"/>
                  </a:lnTo>
                  <a:lnTo>
                    <a:pt x="1292" y="2558"/>
                  </a:lnTo>
                  <a:lnTo>
                    <a:pt x="10547" y="2558"/>
                  </a:lnTo>
                  <a:lnTo>
                    <a:pt x="10547" y="1666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3" name="Shape 1980"/>
            <p:cNvGrpSpPr/>
            <p:nvPr/>
          </p:nvGrpSpPr>
          <p:grpSpPr>
            <a:xfrm>
              <a:off x="3937810" y="1418676"/>
              <a:ext cx="387932" cy="367466"/>
              <a:chOff x="2583100" y="2973775"/>
              <a:chExt cx="461550" cy="437200"/>
            </a:xfrm>
          </p:grpSpPr>
          <p:sp>
            <p:nvSpPr>
              <p:cNvPr id="137" name="Shape 1981"/>
              <p:cNvSpPr/>
              <p:nvPr/>
            </p:nvSpPr>
            <p:spPr>
              <a:xfrm>
                <a:off x="2701225" y="3315975"/>
                <a:ext cx="225300" cy="95000"/>
              </a:xfrm>
              <a:custGeom>
                <a:avLst/>
                <a:gdLst/>
                <a:ahLst/>
                <a:cxnLst/>
                <a:rect l="0" t="0" r="0" b="0"/>
                <a:pathLst>
                  <a:path w="9012" h="3800" fill="none" extrusionOk="0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8" name="Shape 1982"/>
              <p:cNvSpPr/>
              <p:nvPr/>
            </p:nvSpPr>
            <p:spPr>
              <a:xfrm>
                <a:off x="2583100" y="2973775"/>
                <a:ext cx="461550" cy="336125"/>
              </a:xfrm>
              <a:custGeom>
                <a:avLst/>
                <a:gdLst/>
                <a:ahLst/>
                <a:cxnLst/>
                <a:rect l="0" t="0" r="0" b="0"/>
                <a:pathLst>
                  <a:path w="18462" h="13445" fill="none" extrusionOk="0">
                    <a:moveTo>
                      <a:pt x="17974" y="1"/>
                    </a:move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4" name="Shape 1984"/>
            <p:cNvGrpSpPr/>
            <p:nvPr/>
          </p:nvGrpSpPr>
          <p:grpSpPr>
            <a:xfrm>
              <a:off x="4052295" y="2911040"/>
              <a:ext cx="435021" cy="323445"/>
              <a:chOff x="5247525" y="3007275"/>
              <a:chExt cx="517575" cy="384825"/>
            </a:xfrm>
          </p:grpSpPr>
          <p:sp>
            <p:nvSpPr>
              <p:cNvPr id="135" name="Shape 1985"/>
              <p:cNvSpPr/>
              <p:nvPr/>
            </p:nvSpPr>
            <p:spPr>
              <a:xfrm>
                <a:off x="5247525" y="3007275"/>
                <a:ext cx="348900" cy="348900"/>
              </a:xfrm>
              <a:custGeom>
                <a:avLst/>
                <a:gdLst/>
                <a:ahLst/>
                <a:cxnLst/>
                <a:rect l="0" t="0" r="0" b="0"/>
                <a:pathLst>
                  <a:path w="13956" h="13956" fill="none" extrusionOk="0">
                    <a:moveTo>
                      <a:pt x="13323" y="5772"/>
                    </a:moveTo>
                    <a:lnTo>
                      <a:pt x="11861" y="5626"/>
                    </a:lnTo>
                    <a:lnTo>
                      <a:pt x="11861" y="5626"/>
                    </a:lnTo>
                    <a:lnTo>
                      <a:pt x="11788" y="5334"/>
                    </a:lnTo>
                    <a:lnTo>
                      <a:pt x="11667" y="5042"/>
                    </a:lnTo>
                    <a:lnTo>
                      <a:pt x="11545" y="4750"/>
                    </a:lnTo>
                    <a:lnTo>
                      <a:pt x="11399" y="4482"/>
                    </a:lnTo>
                    <a:lnTo>
                      <a:pt x="12300" y="3337"/>
                    </a:lnTo>
                    <a:lnTo>
                      <a:pt x="12300" y="3337"/>
                    </a:lnTo>
                    <a:lnTo>
                      <a:pt x="12373" y="3240"/>
                    </a:lnTo>
                    <a:lnTo>
                      <a:pt x="12422" y="3118"/>
                    </a:lnTo>
                    <a:lnTo>
                      <a:pt x="12446" y="2996"/>
                    </a:lnTo>
                    <a:lnTo>
                      <a:pt x="12446" y="2850"/>
                    </a:lnTo>
                    <a:lnTo>
                      <a:pt x="12422" y="2728"/>
                    </a:lnTo>
                    <a:lnTo>
                      <a:pt x="12397" y="2606"/>
                    </a:lnTo>
                    <a:lnTo>
                      <a:pt x="12324" y="2485"/>
                    </a:lnTo>
                    <a:lnTo>
                      <a:pt x="12251" y="2387"/>
                    </a:lnTo>
                    <a:lnTo>
                      <a:pt x="11569" y="1705"/>
                    </a:lnTo>
                    <a:lnTo>
                      <a:pt x="11569" y="1705"/>
                    </a:lnTo>
                    <a:lnTo>
                      <a:pt x="11472" y="1632"/>
                    </a:lnTo>
                    <a:lnTo>
                      <a:pt x="11350" y="1559"/>
                    </a:lnTo>
                    <a:lnTo>
                      <a:pt x="11228" y="1510"/>
                    </a:lnTo>
                    <a:lnTo>
                      <a:pt x="11106" y="1510"/>
                    </a:lnTo>
                    <a:lnTo>
                      <a:pt x="10960" y="1510"/>
                    </a:lnTo>
                    <a:lnTo>
                      <a:pt x="10838" y="1535"/>
                    </a:lnTo>
                    <a:lnTo>
                      <a:pt x="10717" y="1583"/>
                    </a:lnTo>
                    <a:lnTo>
                      <a:pt x="10619" y="1656"/>
                    </a:lnTo>
                    <a:lnTo>
                      <a:pt x="9475" y="2558"/>
                    </a:lnTo>
                    <a:lnTo>
                      <a:pt x="9475" y="2558"/>
                    </a:lnTo>
                    <a:lnTo>
                      <a:pt x="9207" y="2411"/>
                    </a:lnTo>
                    <a:lnTo>
                      <a:pt x="8914" y="2290"/>
                    </a:lnTo>
                    <a:lnTo>
                      <a:pt x="8622" y="2168"/>
                    </a:lnTo>
                    <a:lnTo>
                      <a:pt x="8330" y="2070"/>
                    </a:lnTo>
                    <a:lnTo>
                      <a:pt x="8159" y="634"/>
                    </a:lnTo>
                    <a:lnTo>
                      <a:pt x="8159" y="634"/>
                    </a:lnTo>
                    <a:lnTo>
                      <a:pt x="8135" y="512"/>
                    </a:lnTo>
                    <a:lnTo>
                      <a:pt x="8086" y="390"/>
                    </a:lnTo>
                    <a:lnTo>
                      <a:pt x="8013" y="293"/>
                    </a:lnTo>
                    <a:lnTo>
                      <a:pt x="7940" y="195"/>
                    </a:lnTo>
                    <a:lnTo>
                      <a:pt x="7818" y="122"/>
                    </a:lnTo>
                    <a:lnTo>
                      <a:pt x="7721" y="49"/>
                    </a:lnTo>
                    <a:lnTo>
                      <a:pt x="7575" y="25"/>
                    </a:lnTo>
                    <a:lnTo>
                      <a:pt x="7453" y="0"/>
                    </a:lnTo>
                    <a:lnTo>
                      <a:pt x="6479" y="0"/>
                    </a:lnTo>
                    <a:lnTo>
                      <a:pt x="6479" y="0"/>
                    </a:lnTo>
                    <a:lnTo>
                      <a:pt x="6357" y="25"/>
                    </a:lnTo>
                    <a:lnTo>
                      <a:pt x="6235" y="49"/>
                    </a:lnTo>
                    <a:lnTo>
                      <a:pt x="6114" y="122"/>
                    </a:lnTo>
                    <a:lnTo>
                      <a:pt x="6016" y="195"/>
                    </a:lnTo>
                    <a:lnTo>
                      <a:pt x="5919" y="293"/>
                    </a:lnTo>
                    <a:lnTo>
                      <a:pt x="5846" y="390"/>
                    </a:lnTo>
                    <a:lnTo>
                      <a:pt x="5797" y="512"/>
                    </a:lnTo>
                    <a:lnTo>
                      <a:pt x="5773" y="634"/>
                    </a:lnTo>
                    <a:lnTo>
                      <a:pt x="5602" y="2070"/>
                    </a:lnTo>
                    <a:lnTo>
                      <a:pt x="5602" y="2070"/>
                    </a:lnTo>
                    <a:lnTo>
                      <a:pt x="5310" y="2168"/>
                    </a:lnTo>
                    <a:lnTo>
                      <a:pt x="5018" y="2290"/>
                    </a:lnTo>
                    <a:lnTo>
                      <a:pt x="4750" y="2411"/>
                    </a:lnTo>
                    <a:lnTo>
                      <a:pt x="4482" y="2558"/>
                    </a:lnTo>
                    <a:lnTo>
                      <a:pt x="3337" y="1656"/>
                    </a:lnTo>
                    <a:lnTo>
                      <a:pt x="3337" y="1656"/>
                    </a:lnTo>
                    <a:lnTo>
                      <a:pt x="3215" y="1583"/>
                    </a:lnTo>
                    <a:lnTo>
                      <a:pt x="3094" y="1535"/>
                    </a:lnTo>
                    <a:lnTo>
                      <a:pt x="2972" y="1510"/>
                    </a:lnTo>
                    <a:lnTo>
                      <a:pt x="2850" y="1510"/>
                    </a:lnTo>
                    <a:lnTo>
                      <a:pt x="2728" y="1510"/>
                    </a:lnTo>
                    <a:lnTo>
                      <a:pt x="2582" y="1559"/>
                    </a:lnTo>
                    <a:lnTo>
                      <a:pt x="2485" y="1632"/>
                    </a:lnTo>
                    <a:lnTo>
                      <a:pt x="2387" y="1705"/>
                    </a:lnTo>
                    <a:lnTo>
                      <a:pt x="1705" y="2387"/>
                    </a:lnTo>
                    <a:lnTo>
                      <a:pt x="1705" y="2387"/>
                    </a:lnTo>
                    <a:lnTo>
                      <a:pt x="1608" y="2485"/>
                    </a:lnTo>
                    <a:lnTo>
                      <a:pt x="1559" y="2606"/>
                    </a:lnTo>
                    <a:lnTo>
                      <a:pt x="1511" y="2728"/>
                    </a:lnTo>
                    <a:lnTo>
                      <a:pt x="1486" y="2850"/>
                    </a:lnTo>
                    <a:lnTo>
                      <a:pt x="1486" y="2996"/>
                    </a:lnTo>
                    <a:lnTo>
                      <a:pt x="1511" y="3118"/>
                    </a:lnTo>
                    <a:lnTo>
                      <a:pt x="1559" y="3240"/>
                    </a:lnTo>
                    <a:lnTo>
                      <a:pt x="1632" y="3337"/>
                    </a:lnTo>
                    <a:lnTo>
                      <a:pt x="2533" y="4482"/>
                    </a:lnTo>
                    <a:lnTo>
                      <a:pt x="2533" y="4482"/>
                    </a:lnTo>
                    <a:lnTo>
                      <a:pt x="2387" y="4750"/>
                    </a:lnTo>
                    <a:lnTo>
                      <a:pt x="2266" y="5042"/>
                    </a:lnTo>
                    <a:lnTo>
                      <a:pt x="2168" y="5334"/>
                    </a:lnTo>
                    <a:lnTo>
                      <a:pt x="2071" y="5626"/>
                    </a:lnTo>
                    <a:lnTo>
                      <a:pt x="634" y="5772"/>
                    </a:lnTo>
                    <a:lnTo>
                      <a:pt x="634" y="5772"/>
                    </a:lnTo>
                    <a:lnTo>
                      <a:pt x="512" y="5821"/>
                    </a:lnTo>
                    <a:lnTo>
                      <a:pt x="390" y="5870"/>
                    </a:lnTo>
                    <a:lnTo>
                      <a:pt x="268" y="5943"/>
                    </a:lnTo>
                    <a:lnTo>
                      <a:pt x="171" y="6016"/>
                    </a:lnTo>
                    <a:lnTo>
                      <a:pt x="98" y="6138"/>
                    </a:lnTo>
                    <a:lnTo>
                      <a:pt x="49" y="6235"/>
                    </a:lnTo>
                    <a:lnTo>
                      <a:pt x="1" y="6381"/>
                    </a:lnTo>
                    <a:lnTo>
                      <a:pt x="1" y="6503"/>
                    </a:lnTo>
                    <a:lnTo>
                      <a:pt x="1" y="7453"/>
                    </a:lnTo>
                    <a:lnTo>
                      <a:pt x="1" y="7453"/>
                    </a:lnTo>
                    <a:lnTo>
                      <a:pt x="1" y="7599"/>
                    </a:lnTo>
                    <a:lnTo>
                      <a:pt x="49" y="7721"/>
                    </a:lnTo>
                    <a:lnTo>
                      <a:pt x="98" y="7843"/>
                    </a:lnTo>
                    <a:lnTo>
                      <a:pt x="171" y="7940"/>
                    </a:lnTo>
                    <a:lnTo>
                      <a:pt x="268" y="8037"/>
                    </a:lnTo>
                    <a:lnTo>
                      <a:pt x="390" y="8111"/>
                    </a:lnTo>
                    <a:lnTo>
                      <a:pt x="512" y="8159"/>
                    </a:lnTo>
                    <a:lnTo>
                      <a:pt x="634" y="8184"/>
                    </a:lnTo>
                    <a:lnTo>
                      <a:pt x="2071" y="8354"/>
                    </a:lnTo>
                    <a:lnTo>
                      <a:pt x="2071" y="8354"/>
                    </a:lnTo>
                    <a:lnTo>
                      <a:pt x="2168" y="8646"/>
                    </a:lnTo>
                    <a:lnTo>
                      <a:pt x="2266" y="8914"/>
                    </a:lnTo>
                    <a:lnTo>
                      <a:pt x="2387" y="9206"/>
                    </a:lnTo>
                    <a:lnTo>
                      <a:pt x="2533" y="9474"/>
                    </a:lnTo>
                    <a:lnTo>
                      <a:pt x="1632" y="10619"/>
                    </a:lnTo>
                    <a:lnTo>
                      <a:pt x="1632" y="10619"/>
                    </a:lnTo>
                    <a:lnTo>
                      <a:pt x="1559" y="10741"/>
                    </a:lnTo>
                    <a:lnTo>
                      <a:pt x="1511" y="10863"/>
                    </a:lnTo>
                    <a:lnTo>
                      <a:pt x="1486" y="10984"/>
                    </a:lnTo>
                    <a:lnTo>
                      <a:pt x="1486" y="11106"/>
                    </a:lnTo>
                    <a:lnTo>
                      <a:pt x="1511" y="11228"/>
                    </a:lnTo>
                    <a:lnTo>
                      <a:pt x="1559" y="11350"/>
                    </a:lnTo>
                    <a:lnTo>
                      <a:pt x="1608" y="11472"/>
                    </a:lnTo>
                    <a:lnTo>
                      <a:pt x="1705" y="11569"/>
                    </a:lnTo>
                    <a:lnTo>
                      <a:pt x="2387" y="12251"/>
                    </a:lnTo>
                    <a:lnTo>
                      <a:pt x="2387" y="12251"/>
                    </a:lnTo>
                    <a:lnTo>
                      <a:pt x="2485" y="12348"/>
                    </a:lnTo>
                    <a:lnTo>
                      <a:pt x="2582" y="12397"/>
                    </a:lnTo>
                    <a:lnTo>
                      <a:pt x="2728" y="12446"/>
                    </a:lnTo>
                    <a:lnTo>
                      <a:pt x="2850" y="12470"/>
                    </a:lnTo>
                    <a:lnTo>
                      <a:pt x="2972" y="12470"/>
                    </a:lnTo>
                    <a:lnTo>
                      <a:pt x="3094" y="12421"/>
                    </a:lnTo>
                    <a:lnTo>
                      <a:pt x="3215" y="12373"/>
                    </a:lnTo>
                    <a:lnTo>
                      <a:pt x="3337" y="12324"/>
                    </a:lnTo>
                    <a:lnTo>
                      <a:pt x="4482" y="11423"/>
                    </a:lnTo>
                    <a:lnTo>
                      <a:pt x="4482" y="11423"/>
                    </a:lnTo>
                    <a:lnTo>
                      <a:pt x="4750" y="11545"/>
                    </a:lnTo>
                    <a:lnTo>
                      <a:pt x="5018" y="11691"/>
                    </a:lnTo>
                    <a:lnTo>
                      <a:pt x="5310" y="11788"/>
                    </a:lnTo>
                    <a:lnTo>
                      <a:pt x="5602" y="11886"/>
                    </a:lnTo>
                    <a:lnTo>
                      <a:pt x="5773" y="13322"/>
                    </a:lnTo>
                    <a:lnTo>
                      <a:pt x="5773" y="13322"/>
                    </a:lnTo>
                    <a:lnTo>
                      <a:pt x="5797" y="13444"/>
                    </a:lnTo>
                    <a:lnTo>
                      <a:pt x="5846" y="13566"/>
                    </a:lnTo>
                    <a:lnTo>
                      <a:pt x="5919" y="13688"/>
                    </a:lnTo>
                    <a:lnTo>
                      <a:pt x="6016" y="13785"/>
                    </a:lnTo>
                    <a:lnTo>
                      <a:pt x="6114" y="13858"/>
                    </a:lnTo>
                    <a:lnTo>
                      <a:pt x="6235" y="13907"/>
                    </a:lnTo>
                    <a:lnTo>
                      <a:pt x="6357" y="13956"/>
                    </a:lnTo>
                    <a:lnTo>
                      <a:pt x="6479" y="13956"/>
                    </a:lnTo>
                    <a:lnTo>
                      <a:pt x="7453" y="13956"/>
                    </a:lnTo>
                    <a:lnTo>
                      <a:pt x="7453" y="13956"/>
                    </a:lnTo>
                    <a:lnTo>
                      <a:pt x="7575" y="13956"/>
                    </a:lnTo>
                    <a:lnTo>
                      <a:pt x="7721" y="13907"/>
                    </a:lnTo>
                    <a:lnTo>
                      <a:pt x="7818" y="13858"/>
                    </a:lnTo>
                    <a:lnTo>
                      <a:pt x="7940" y="13785"/>
                    </a:lnTo>
                    <a:lnTo>
                      <a:pt x="8013" y="13688"/>
                    </a:lnTo>
                    <a:lnTo>
                      <a:pt x="8086" y="13566"/>
                    </a:lnTo>
                    <a:lnTo>
                      <a:pt x="8135" y="13444"/>
                    </a:lnTo>
                    <a:lnTo>
                      <a:pt x="8159" y="13322"/>
                    </a:lnTo>
                    <a:lnTo>
                      <a:pt x="8330" y="11886"/>
                    </a:lnTo>
                    <a:lnTo>
                      <a:pt x="8330" y="11886"/>
                    </a:lnTo>
                    <a:lnTo>
                      <a:pt x="8622" y="11788"/>
                    </a:lnTo>
                    <a:lnTo>
                      <a:pt x="8914" y="11691"/>
                    </a:lnTo>
                    <a:lnTo>
                      <a:pt x="9207" y="11545"/>
                    </a:lnTo>
                    <a:lnTo>
                      <a:pt x="9475" y="11423"/>
                    </a:lnTo>
                    <a:lnTo>
                      <a:pt x="10619" y="12324"/>
                    </a:lnTo>
                    <a:lnTo>
                      <a:pt x="10619" y="12324"/>
                    </a:lnTo>
                    <a:lnTo>
                      <a:pt x="10717" y="12373"/>
                    </a:lnTo>
                    <a:lnTo>
                      <a:pt x="10838" y="12421"/>
                    </a:lnTo>
                    <a:lnTo>
                      <a:pt x="10960" y="12470"/>
                    </a:lnTo>
                    <a:lnTo>
                      <a:pt x="11106" y="12470"/>
                    </a:lnTo>
                    <a:lnTo>
                      <a:pt x="11228" y="12446"/>
                    </a:lnTo>
                    <a:lnTo>
                      <a:pt x="11350" y="12397"/>
                    </a:lnTo>
                    <a:lnTo>
                      <a:pt x="11472" y="12348"/>
                    </a:lnTo>
                    <a:lnTo>
                      <a:pt x="11569" y="12251"/>
                    </a:lnTo>
                    <a:lnTo>
                      <a:pt x="12251" y="11569"/>
                    </a:lnTo>
                    <a:lnTo>
                      <a:pt x="12251" y="11569"/>
                    </a:lnTo>
                    <a:lnTo>
                      <a:pt x="12324" y="11472"/>
                    </a:lnTo>
                    <a:lnTo>
                      <a:pt x="12397" y="11350"/>
                    </a:lnTo>
                    <a:lnTo>
                      <a:pt x="12422" y="11228"/>
                    </a:lnTo>
                    <a:lnTo>
                      <a:pt x="12446" y="11106"/>
                    </a:lnTo>
                    <a:lnTo>
                      <a:pt x="12446" y="10984"/>
                    </a:lnTo>
                    <a:lnTo>
                      <a:pt x="12422" y="10863"/>
                    </a:lnTo>
                    <a:lnTo>
                      <a:pt x="12373" y="10741"/>
                    </a:lnTo>
                    <a:lnTo>
                      <a:pt x="12300" y="10619"/>
                    </a:lnTo>
                    <a:lnTo>
                      <a:pt x="11399" y="9474"/>
                    </a:lnTo>
                    <a:lnTo>
                      <a:pt x="11399" y="9474"/>
                    </a:lnTo>
                    <a:lnTo>
                      <a:pt x="11545" y="9206"/>
                    </a:lnTo>
                    <a:lnTo>
                      <a:pt x="11667" y="8914"/>
                    </a:lnTo>
                    <a:lnTo>
                      <a:pt x="11788" y="8646"/>
                    </a:lnTo>
                    <a:lnTo>
                      <a:pt x="11861" y="8354"/>
                    </a:lnTo>
                    <a:lnTo>
                      <a:pt x="13323" y="8184"/>
                    </a:lnTo>
                    <a:lnTo>
                      <a:pt x="13323" y="8184"/>
                    </a:lnTo>
                    <a:lnTo>
                      <a:pt x="13444" y="8159"/>
                    </a:lnTo>
                    <a:lnTo>
                      <a:pt x="13566" y="8111"/>
                    </a:lnTo>
                    <a:lnTo>
                      <a:pt x="13664" y="8037"/>
                    </a:lnTo>
                    <a:lnTo>
                      <a:pt x="13761" y="7940"/>
                    </a:lnTo>
                    <a:lnTo>
                      <a:pt x="13834" y="7843"/>
                    </a:lnTo>
                    <a:lnTo>
                      <a:pt x="13907" y="7721"/>
                    </a:lnTo>
                    <a:lnTo>
                      <a:pt x="13932" y="7599"/>
                    </a:lnTo>
                    <a:lnTo>
                      <a:pt x="13956" y="7453"/>
                    </a:lnTo>
                    <a:lnTo>
                      <a:pt x="13956" y="6503"/>
                    </a:lnTo>
                    <a:lnTo>
                      <a:pt x="13956" y="6503"/>
                    </a:lnTo>
                    <a:lnTo>
                      <a:pt x="13932" y="6381"/>
                    </a:lnTo>
                    <a:lnTo>
                      <a:pt x="13907" y="6235"/>
                    </a:lnTo>
                    <a:lnTo>
                      <a:pt x="13834" y="6138"/>
                    </a:lnTo>
                    <a:lnTo>
                      <a:pt x="13761" y="6016"/>
                    </a:lnTo>
                    <a:lnTo>
                      <a:pt x="13664" y="5943"/>
                    </a:lnTo>
                    <a:lnTo>
                      <a:pt x="13566" y="5870"/>
                    </a:lnTo>
                    <a:lnTo>
                      <a:pt x="13444" y="5821"/>
                    </a:lnTo>
                    <a:lnTo>
                      <a:pt x="13323" y="5772"/>
                    </a:lnTo>
                    <a:lnTo>
                      <a:pt x="13323" y="5772"/>
                    </a:lnTo>
                    <a:close/>
                    <a:moveTo>
                      <a:pt x="8573" y="8598"/>
                    </a:moveTo>
                    <a:lnTo>
                      <a:pt x="8573" y="8598"/>
                    </a:lnTo>
                    <a:lnTo>
                      <a:pt x="8403" y="8744"/>
                    </a:lnTo>
                    <a:lnTo>
                      <a:pt x="8232" y="8890"/>
                    </a:lnTo>
                    <a:lnTo>
                      <a:pt x="8038" y="8987"/>
                    </a:lnTo>
                    <a:lnTo>
                      <a:pt x="7818" y="9085"/>
                    </a:lnTo>
                    <a:lnTo>
                      <a:pt x="7624" y="9158"/>
                    </a:lnTo>
                    <a:lnTo>
                      <a:pt x="7404" y="9206"/>
                    </a:lnTo>
                    <a:lnTo>
                      <a:pt x="7185" y="9231"/>
                    </a:lnTo>
                    <a:lnTo>
                      <a:pt x="6966" y="9255"/>
                    </a:lnTo>
                    <a:lnTo>
                      <a:pt x="6747" y="9231"/>
                    </a:lnTo>
                    <a:lnTo>
                      <a:pt x="6528" y="9206"/>
                    </a:lnTo>
                    <a:lnTo>
                      <a:pt x="6333" y="9158"/>
                    </a:lnTo>
                    <a:lnTo>
                      <a:pt x="6114" y="9085"/>
                    </a:lnTo>
                    <a:lnTo>
                      <a:pt x="5919" y="8987"/>
                    </a:lnTo>
                    <a:lnTo>
                      <a:pt x="5724" y="8890"/>
                    </a:lnTo>
                    <a:lnTo>
                      <a:pt x="5529" y="8744"/>
                    </a:lnTo>
                    <a:lnTo>
                      <a:pt x="5359" y="8598"/>
                    </a:lnTo>
                    <a:lnTo>
                      <a:pt x="5359" y="8598"/>
                    </a:lnTo>
                    <a:lnTo>
                      <a:pt x="5212" y="8427"/>
                    </a:lnTo>
                    <a:lnTo>
                      <a:pt x="5066" y="8232"/>
                    </a:lnTo>
                    <a:lnTo>
                      <a:pt x="4969" y="8037"/>
                    </a:lnTo>
                    <a:lnTo>
                      <a:pt x="4871" y="7843"/>
                    </a:lnTo>
                    <a:lnTo>
                      <a:pt x="4798" y="7623"/>
                    </a:lnTo>
                    <a:lnTo>
                      <a:pt x="4750" y="7404"/>
                    </a:lnTo>
                    <a:lnTo>
                      <a:pt x="4701" y="7209"/>
                    </a:lnTo>
                    <a:lnTo>
                      <a:pt x="4701" y="6990"/>
                    </a:lnTo>
                    <a:lnTo>
                      <a:pt x="4701" y="6771"/>
                    </a:lnTo>
                    <a:lnTo>
                      <a:pt x="4750" y="6552"/>
                    </a:lnTo>
                    <a:lnTo>
                      <a:pt x="4798" y="6333"/>
                    </a:lnTo>
                    <a:lnTo>
                      <a:pt x="4871" y="6138"/>
                    </a:lnTo>
                    <a:lnTo>
                      <a:pt x="4969" y="5919"/>
                    </a:lnTo>
                    <a:lnTo>
                      <a:pt x="5066" y="5724"/>
                    </a:lnTo>
                    <a:lnTo>
                      <a:pt x="5212" y="5553"/>
                    </a:lnTo>
                    <a:lnTo>
                      <a:pt x="5359" y="5383"/>
                    </a:lnTo>
                    <a:lnTo>
                      <a:pt x="5359" y="5383"/>
                    </a:lnTo>
                    <a:lnTo>
                      <a:pt x="5529" y="5212"/>
                    </a:lnTo>
                    <a:lnTo>
                      <a:pt x="5724" y="5091"/>
                    </a:lnTo>
                    <a:lnTo>
                      <a:pt x="5919" y="4969"/>
                    </a:lnTo>
                    <a:lnTo>
                      <a:pt x="6114" y="4871"/>
                    </a:lnTo>
                    <a:lnTo>
                      <a:pt x="6333" y="4798"/>
                    </a:lnTo>
                    <a:lnTo>
                      <a:pt x="6528" y="4750"/>
                    </a:lnTo>
                    <a:lnTo>
                      <a:pt x="6747" y="4725"/>
                    </a:lnTo>
                    <a:lnTo>
                      <a:pt x="6966" y="4701"/>
                    </a:lnTo>
                    <a:lnTo>
                      <a:pt x="7185" y="4725"/>
                    </a:lnTo>
                    <a:lnTo>
                      <a:pt x="7404" y="4750"/>
                    </a:lnTo>
                    <a:lnTo>
                      <a:pt x="7624" y="4798"/>
                    </a:lnTo>
                    <a:lnTo>
                      <a:pt x="7818" y="4871"/>
                    </a:lnTo>
                    <a:lnTo>
                      <a:pt x="8038" y="4969"/>
                    </a:lnTo>
                    <a:lnTo>
                      <a:pt x="8232" y="5091"/>
                    </a:lnTo>
                    <a:lnTo>
                      <a:pt x="8403" y="5212"/>
                    </a:lnTo>
                    <a:lnTo>
                      <a:pt x="8573" y="5383"/>
                    </a:lnTo>
                    <a:lnTo>
                      <a:pt x="8573" y="5383"/>
                    </a:lnTo>
                    <a:lnTo>
                      <a:pt x="8744" y="5553"/>
                    </a:lnTo>
                    <a:lnTo>
                      <a:pt x="8866" y="5724"/>
                    </a:lnTo>
                    <a:lnTo>
                      <a:pt x="8987" y="5919"/>
                    </a:lnTo>
                    <a:lnTo>
                      <a:pt x="9085" y="6138"/>
                    </a:lnTo>
                    <a:lnTo>
                      <a:pt x="9158" y="6333"/>
                    </a:lnTo>
                    <a:lnTo>
                      <a:pt x="9207" y="6552"/>
                    </a:lnTo>
                    <a:lnTo>
                      <a:pt x="9231" y="6771"/>
                    </a:lnTo>
                    <a:lnTo>
                      <a:pt x="9231" y="6990"/>
                    </a:lnTo>
                    <a:lnTo>
                      <a:pt x="9231" y="7209"/>
                    </a:lnTo>
                    <a:lnTo>
                      <a:pt x="9207" y="7404"/>
                    </a:lnTo>
                    <a:lnTo>
                      <a:pt x="9158" y="7623"/>
                    </a:lnTo>
                    <a:lnTo>
                      <a:pt x="9085" y="7843"/>
                    </a:lnTo>
                    <a:lnTo>
                      <a:pt x="8987" y="8037"/>
                    </a:lnTo>
                    <a:lnTo>
                      <a:pt x="8866" y="8232"/>
                    </a:lnTo>
                    <a:lnTo>
                      <a:pt x="8744" y="8427"/>
                    </a:lnTo>
                    <a:lnTo>
                      <a:pt x="8573" y="8598"/>
                    </a:lnTo>
                    <a:lnTo>
                      <a:pt x="8573" y="8598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6" name="Shape 1986"/>
              <p:cNvSpPr/>
              <p:nvPr/>
            </p:nvSpPr>
            <p:spPr>
              <a:xfrm>
                <a:off x="5566575" y="3193575"/>
                <a:ext cx="198525" cy="198525"/>
              </a:xfrm>
              <a:custGeom>
                <a:avLst/>
                <a:gdLst/>
                <a:ahLst/>
                <a:cxnLst/>
                <a:rect l="0" t="0" r="0" b="0"/>
                <a:pathLst>
                  <a:path w="7941" h="7941" fill="none" extrusionOk="0">
                    <a:moveTo>
                      <a:pt x="7258" y="2144"/>
                    </a:moveTo>
                    <a:lnTo>
                      <a:pt x="6138" y="2388"/>
                    </a:lnTo>
                    <a:lnTo>
                      <a:pt x="6138" y="2388"/>
                    </a:lnTo>
                    <a:lnTo>
                      <a:pt x="6016" y="2217"/>
                    </a:lnTo>
                    <a:lnTo>
                      <a:pt x="5870" y="2071"/>
                    </a:lnTo>
                    <a:lnTo>
                      <a:pt x="6260" y="975"/>
                    </a:lnTo>
                    <a:lnTo>
                      <a:pt x="6260" y="975"/>
                    </a:lnTo>
                    <a:lnTo>
                      <a:pt x="6284" y="902"/>
                    </a:lnTo>
                    <a:lnTo>
                      <a:pt x="6284" y="829"/>
                    </a:lnTo>
                    <a:lnTo>
                      <a:pt x="6260" y="683"/>
                    </a:lnTo>
                    <a:lnTo>
                      <a:pt x="6162" y="561"/>
                    </a:lnTo>
                    <a:lnTo>
                      <a:pt x="6114" y="488"/>
                    </a:lnTo>
                    <a:lnTo>
                      <a:pt x="6065" y="464"/>
                    </a:lnTo>
                    <a:lnTo>
                      <a:pt x="5553" y="196"/>
                    </a:lnTo>
                    <a:lnTo>
                      <a:pt x="5553" y="196"/>
                    </a:lnTo>
                    <a:lnTo>
                      <a:pt x="5480" y="171"/>
                    </a:lnTo>
                    <a:lnTo>
                      <a:pt x="5407" y="171"/>
                    </a:lnTo>
                    <a:lnTo>
                      <a:pt x="5261" y="171"/>
                    </a:lnTo>
                    <a:lnTo>
                      <a:pt x="5115" y="244"/>
                    </a:lnTo>
                    <a:lnTo>
                      <a:pt x="5066" y="293"/>
                    </a:lnTo>
                    <a:lnTo>
                      <a:pt x="5018" y="342"/>
                    </a:lnTo>
                    <a:lnTo>
                      <a:pt x="4384" y="1316"/>
                    </a:lnTo>
                    <a:lnTo>
                      <a:pt x="4384" y="1316"/>
                    </a:lnTo>
                    <a:lnTo>
                      <a:pt x="4165" y="1292"/>
                    </a:lnTo>
                    <a:lnTo>
                      <a:pt x="3970" y="1292"/>
                    </a:lnTo>
                    <a:lnTo>
                      <a:pt x="3483" y="244"/>
                    </a:lnTo>
                    <a:lnTo>
                      <a:pt x="3483" y="244"/>
                    </a:lnTo>
                    <a:lnTo>
                      <a:pt x="3435" y="171"/>
                    </a:lnTo>
                    <a:lnTo>
                      <a:pt x="3386" y="123"/>
                    </a:lnTo>
                    <a:lnTo>
                      <a:pt x="3264" y="50"/>
                    </a:lnTo>
                    <a:lnTo>
                      <a:pt x="3118" y="1"/>
                    </a:lnTo>
                    <a:lnTo>
                      <a:pt x="3045" y="1"/>
                    </a:lnTo>
                    <a:lnTo>
                      <a:pt x="2972" y="25"/>
                    </a:lnTo>
                    <a:lnTo>
                      <a:pt x="2436" y="196"/>
                    </a:lnTo>
                    <a:lnTo>
                      <a:pt x="2436" y="196"/>
                    </a:lnTo>
                    <a:lnTo>
                      <a:pt x="2363" y="220"/>
                    </a:lnTo>
                    <a:lnTo>
                      <a:pt x="2290" y="269"/>
                    </a:lnTo>
                    <a:lnTo>
                      <a:pt x="2192" y="391"/>
                    </a:lnTo>
                    <a:lnTo>
                      <a:pt x="2144" y="537"/>
                    </a:lnTo>
                    <a:lnTo>
                      <a:pt x="2144" y="610"/>
                    </a:lnTo>
                    <a:lnTo>
                      <a:pt x="2144" y="683"/>
                    </a:lnTo>
                    <a:lnTo>
                      <a:pt x="2387" y="1828"/>
                    </a:lnTo>
                    <a:lnTo>
                      <a:pt x="2387" y="1828"/>
                    </a:lnTo>
                    <a:lnTo>
                      <a:pt x="2217" y="1949"/>
                    </a:lnTo>
                    <a:lnTo>
                      <a:pt x="2071" y="2095"/>
                    </a:lnTo>
                    <a:lnTo>
                      <a:pt x="999" y="1681"/>
                    </a:lnTo>
                    <a:lnTo>
                      <a:pt x="999" y="1681"/>
                    </a:lnTo>
                    <a:lnTo>
                      <a:pt x="926" y="1681"/>
                    </a:lnTo>
                    <a:lnTo>
                      <a:pt x="829" y="1657"/>
                    </a:lnTo>
                    <a:lnTo>
                      <a:pt x="682" y="1706"/>
                    </a:lnTo>
                    <a:lnTo>
                      <a:pt x="561" y="1779"/>
                    </a:lnTo>
                    <a:lnTo>
                      <a:pt x="512" y="1828"/>
                    </a:lnTo>
                    <a:lnTo>
                      <a:pt x="463" y="1901"/>
                    </a:lnTo>
                    <a:lnTo>
                      <a:pt x="220" y="2388"/>
                    </a:lnTo>
                    <a:lnTo>
                      <a:pt x="220" y="2388"/>
                    </a:lnTo>
                    <a:lnTo>
                      <a:pt x="195" y="2461"/>
                    </a:lnTo>
                    <a:lnTo>
                      <a:pt x="171" y="2534"/>
                    </a:lnTo>
                    <a:lnTo>
                      <a:pt x="195" y="2704"/>
                    </a:lnTo>
                    <a:lnTo>
                      <a:pt x="244" y="2826"/>
                    </a:lnTo>
                    <a:lnTo>
                      <a:pt x="293" y="2899"/>
                    </a:lnTo>
                    <a:lnTo>
                      <a:pt x="366" y="2948"/>
                    </a:lnTo>
                    <a:lnTo>
                      <a:pt x="1340" y="3581"/>
                    </a:lnTo>
                    <a:lnTo>
                      <a:pt x="1340" y="3581"/>
                    </a:lnTo>
                    <a:lnTo>
                      <a:pt x="1316" y="3776"/>
                    </a:lnTo>
                    <a:lnTo>
                      <a:pt x="1291" y="3995"/>
                    </a:lnTo>
                    <a:lnTo>
                      <a:pt x="244" y="4482"/>
                    </a:lnTo>
                    <a:lnTo>
                      <a:pt x="244" y="4482"/>
                    </a:lnTo>
                    <a:lnTo>
                      <a:pt x="195" y="4507"/>
                    </a:lnTo>
                    <a:lnTo>
                      <a:pt x="122" y="4555"/>
                    </a:lnTo>
                    <a:lnTo>
                      <a:pt x="49" y="4701"/>
                    </a:lnTo>
                    <a:lnTo>
                      <a:pt x="0" y="4848"/>
                    </a:lnTo>
                    <a:lnTo>
                      <a:pt x="25" y="4921"/>
                    </a:lnTo>
                    <a:lnTo>
                      <a:pt x="25" y="4994"/>
                    </a:lnTo>
                    <a:lnTo>
                      <a:pt x="220" y="5530"/>
                    </a:lnTo>
                    <a:lnTo>
                      <a:pt x="220" y="5530"/>
                    </a:lnTo>
                    <a:lnTo>
                      <a:pt x="244" y="5578"/>
                    </a:lnTo>
                    <a:lnTo>
                      <a:pt x="293" y="5651"/>
                    </a:lnTo>
                    <a:lnTo>
                      <a:pt x="390" y="5749"/>
                    </a:lnTo>
                    <a:lnTo>
                      <a:pt x="536" y="5797"/>
                    </a:lnTo>
                    <a:lnTo>
                      <a:pt x="609" y="5797"/>
                    </a:lnTo>
                    <a:lnTo>
                      <a:pt x="682" y="5797"/>
                    </a:lnTo>
                    <a:lnTo>
                      <a:pt x="1827" y="5554"/>
                    </a:lnTo>
                    <a:lnTo>
                      <a:pt x="1827" y="5554"/>
                    </a:lnTo>
                    <a:lnTo>
                      <a:pt x="1949" y="5724"/>
                    </a:lnTo>
                    <a:lnTo>
                      <a:pt x="2095" y="5870"/>
                    </a:lnTo>
                    <a:lnTo>
                      <a:pt x="1705" y="6966"/>
                    </a:lnTo>
                    <a:lnTo>
                      <a:pt x="1705" y="6966"/>
                    </a:lnTo>
                    <a:lnTo>
                      <a:pt x="1681" y="7040"/>
                    </a:lnTo>
                    <a:lnTo>
                      <a:pt x="1681" y="7113"/>
                    </a:lnTo>
                    <a:lnTo>
                      <a:pt x="1705" y="7259"/>
                    </a:lnTo>
                    <a:lnTo>
                      <a:pt x="1778" y="7380"/>
                    </a:lnTo>
                    <a:lnTo>
                      <a:pt x="1851" y="7429"/>
                    </a:lnTo>
                    <a:lnTo>
                      <a:pt x="1900" y="7478"/>
                    </a:lnTo>
                    <a:lnTo>
                      <a:pt x="2412" y="7721"/>
                    </a:lnTo>
                    <a:lnTo>
                      <a:pt x="2412" y="7721"/>
                    </a:lnTo>
                    <a:lnTo>
                      <a:pt x="2485" y="7770"/>
                    </a:lnTo>
                    <a:lnTo>
                      <a:pt x="2558" y="7770"/>
                    </a:lnTo>
                    <a:lnTo>
                      <a:pt x="2704" y="7770"/>
                    </a:lnTo>
                    <a:lnTo>
                      <a:pt x="2850" y="7697"/>
                    </a:lnTo>
                    <a:lnTo>
                      <a:pt x="2899" y="7648"/>
                    </a:lnTo>
                    <a:lnTo>
                      <a:pt x="2947" y="7600"/>
                    </a:lnTo>
                    <a:lnTo>
                      <a:pt x="3581" y="6625"/>
                    </a:lnTo>
                    <a:lnTo>
                      <a:pt x="3581" y="6625"/>
                    </a:lnTo>
                    <a:lnTo>
                      <a:pt x="3800" y="6650"/>
                    </a:lnTo>
                    <a:lnTo>
                      <a:pt x="3995" y="6650"/>
                    </a:lnTo>
                    <a:lnTo>
                      <a:pt x="4482" y="7697"/>
                    </a:lnTo>
                    <a:lnTo>
                      <a:pt x="4482" y="7697"/>
                    </a:lnTo>
                    <a:lnTo>
                      <a:pt x="4531" y="7770"/>
                    </a:lnTo>
                    <a:lnTo>
                      <a:pt x="4579" y="7819"/>
                    </a:lnTo>
                    <a:lnTo>
                      <a:pt x="4701" y="7892"/>
                    </a:lnTo>
                    <a:lnTo>
                      <a:pt x="4847" y="7941"/>
                    </a:lnTo>
                    <a:lnTo>
                      <a:pt x="4920" y="7941"/>
                    </a:lnTo>
                    <a:lnTo>
                      <a:pt x="4993" y="7916"/>
                    </a:lnTo>
                    <a:lnTo>
                      <a:pt x="5529" y="7746"/>
                    </a:lnTo>
                    <a:lnTo>
                      <a:pt x="5529" y="7746"/>
                    </a:lnTo>
                    <a:lnTo>
                      <a:pt x="5602" y="7721"/>
                    </a:lnTo>
                    <a:lnTo>
                      <a:pt x="5651" y="7673"/>
                    </a:lnTo>
                    <a:lnTo>
                      <a:pt x="5748" y="7551"/>
                    </a:lnTo>
                    <a:lnTo>
                      <a:pt x="5821" y="7405"/>
                    </a:lnTo>
                    <a:lnTo>
                      <a:pt x="5821" y="7332"/>
                    </a:lnTo>
                    <a:lnTo>
                      <a:pt x="5821" y="7259"/>
                    </a:lnTo>
                    <a:lnTo>
                      <a:pt x="5578" y="6114"/>
                    </a:lnTo>
                    <a:lnTo>
                      <a:pt x="5578" y="6114"/>
                    </a:lnTo>
                    <a:lnTo>
                      <a:pt x="5724" y="5992"/>
                    </a:lnTo>
                    <a:lnTo>
                      <a:pt x="5894" y="5846"/>
                    </a:lnTo>
                    <a:lnTo>
                      <a:pt x="6966" y="6260"/>
                    </a:lnTo>
                    <a:lnTo>
                      <a:pt x="6966" y="6260"/>
                    </a:lnTo>
                    <a:lnTo>
                      <a:pt x="7039" y="6260"/>
                    </a:lnTo>
                    <a:lnTo>
                      <a:pt x="7112" y="6285"/>
                    </a:lnTo>
                    <a:lnTo>
                      <a:pt x="7258" y="6236"/>
                    </a:lnTo>
                    <a:lnTo>
                      <a:pt x="7404" y="6163"/>
                    </a:lnTo>
                    <a:lnTo>
                      <a:pt x="7453" y="6114"/>
                    </a:lnTo>
                    <a:lnTo>
                      <a:pt x="7502" y="6041"/>
                    </a:lnTo>
                    <a:lnTo>
                      <a:pt x="7745" y="5530"/>
                    </a:lnTo>
                    <a:lnTo>
                      <a:pt x="7745" y="5530"/>
                    </a:lnTo>
                    <a:lnTo>
                      <a:pt x="7770" y="5481"/>
                    </a:lnTo>
                    <a:lnTo>
                      <a:pt x="7794" y="5383"/>
                    </a:lnTo>
                    <a:lnTo>
                      <a:pt x="7770" y="5237"/>
                    </a:lnTo>
                    <a:lnTo>
                      <a:pt x="7697" y="5115"/>
                    </a:lnTo>
                    <a:lnTo>
                      <a:pt x="7648" y="5042"/>
                    </a:lnTo>
                    <a:lnTo>
                      <a:pt x="7599" y="4994"/>
                    </a:lnTo>
                    <a:lnTo>
                      <a:pt x="6625" y="4360"/>
                    </a:lnTo>
                    <a:lnTo>
                      <a:pt x="6625" y="4360"/>
                    </a:lnTo>
                    <a:lnTo>
                      <a:pt x="6649" y="4166"/>
                    </a:lnTo>
                    <a:lnTo>
                      <a:pt x="6649" y="3946"/>
                    </a:lnTo>
                    <a:lnTo>
                      <a:pt x="7697" y="3459"/>
                    </a:lnTo>
                    <a:lnTo>
                      <a:pt x="7697" y="3459"/>
                    </a:lnTo>
                    <a:lnTo>
                      <a:pt x="7770" y="3435"/>
                    </a:lnTo>
                    <a:lnTo>
                      <a:pt x="7843" y="3386"/>
                    </a:lnTo>
                    <a:lnTo>
                      <a:pt x="7916" y="3240"/>
                    </a:lnTo>
                    <a:lnTo>
                      <a:pt x="7940" y="3094"/>
                    </a:lnTo>
                    <a:lnTo>
                      <a:pt x="7940" y="3021"/>
                    </a:lnTo>
                    <a:lnTo>
                      <a:pt x="7940" y="2948"/>
                    </a:lnTo>
                    <a:lnTo>
                      <a:pt x="7745" y="2412"/>
                    </a:lnTo>
                    <a:lnTo>
                      <a:pt x="7745" y="2412"/>
                    </a:lnTo>
                    <a:lnTo>
                      <a:pt x="7721" y="2339"/>
                    </a:lnTo>
                    <a:lnTo>
                      <a:pt x="7672" y="2290"/>
                    </a:lnTo>
                    <a:lnTo>
                      <a:pt x="7551" y="2193"/>
                    </a:lnTo>
                    <a:lnTo>
                      <a:pt x="7429" y="2144"/>
                    </a:lnTo>
                    <a:lnTo>
                      <a:pt x="7356" y="2144"/>
                    </a:lnTo>
                    <a:lnTo>
                      <a:pt x="7258" y="2144"/>
                    </a:lnTo>
                    <a:lnTo>
                      <a:pt x="7258" y="2144"/>
                    </a:lnTo>
                    <a:close/>
                    <a:moveTo>
                      <a:pt x="5480" y="4726"/>
                    </a:moveTo>
                    <a:lnTo>
                      <a:pt x="5480" y="4726"/>
                    </a:lnTo>
                    <a:lnTo>
                      <a:pt x="5383" y="4872"/>
                    </a:lnTo>
                    <a:lnTo>
                      <a:pt x="5286" y="4994"/>
                    </a:lnTo>
                    <a:lnTo>
                      <a:pt x="5188" y="5140"/>
                    </a:lnTo>
                    <a:lnTo>
                      <a:pt x="5066" y="5237"/>
                    </a:lnTo>
                    <a:lnTo>
                      <a:pt x="4945" y="5335"/>
                    </a:lnTo>
                    <a:lnTo>
                      <a:pt x="4798" y="5432"/>
                    </a:lnTo>
                    <a:lnTo>
                      <a:pt x="4652" y="5505"/>
                    </a:lnTo>
                    <a:lnTo>
                      <a:pt x="4506" y="5554"/>
                    </a:lnTo>
                    <a:lnTo>
                      <a:pt x="4360" y="5603"/>
                    </a:lnTo>
                    <a:lnTo>
                      <a:pt x="4190" y="5627"/>
                    </a:lnTo>
                    <a:lnTo>
                      <a:pt x="4043" y="5651"/>
                    </a:lnTo>
                    <a:lnTo>
                      <a:pt x="3873" y="5627"/>
                    </a:lnTo>
                    <a:lnTo>
                      <a:pt x="3702" y="5627"/>
                    </a:lnTo>
                    <a:lnTo>
                      <a:pt x="3556" y="5578"/>
                    </a:lnTo>
                    <a:lnTo>
                      <a:pt x="3386" y="5530"/>
                    </a:lnTo>
                    <a:lnTo>
                      <a:pt x="3240" y="5456"/>
                    </a:lnTo>
                    <a:lnTo>
                      <a:pt x="3240" y="5456"/>
                    </a:lnTo>
                    <a:lnTo>
                      <a:pt x="3094" y="5383"/>
                    </a:lnTo>
                    <a:lnTo>
                      <a:pt x="2947" y="5286"/>
                    </a:lnTo>
                    <a:lnTo>
                      <a:pt x="2826" y="5164"/>
                    </a:lnTo>
                    <a:lnTo>
                      <a:pt x="2704" y="5067"/>
                    </a:lnTo>
                    <a:lnTo>
                      <a:pt x="2606" y="4921"/>
                    </a:lnTo>
                    <a:lnTo>
                      <a:pt x="2533" y="4799"/>
                    </a:lnTo>
                    <a:lnTo>
                      <a:pt x="2460" y="4653"/>
                    </a:lnTo>
                    <a:lnTo>
                      <a:pt x="2387" y="4507"/>
                    </a:lnTo>
                    <a:lnTo>
                      <a:pt x="2363" y="4336"/>
                    </a:lnTo>
                    <a:lnTo>
                      <a:pt x="2314" y="4190"/>
                    </a:lnTo>
                    <a:lnTo>
                      <a:pt x="2314" y="4020"/>
                    </a:lnTo>
                    <a:lnTo>
                      <a:pt x="2314" y="3873"/>
                    </a:lnTo>
                    <a:lnTo>
                      <a:pt x="2339" y="3703"/>
                    </a:lnTo>
                    <a:lnTo>
                      <a:pt x="2363" y="3532"/>
                    </a:lnTo>
                    <a:lnTo>
                      <a:pt x="2412" y="3386"/>
                    </a:lnTo>
                    <a:lnTo>
                      <a:pt x="2485" y="3216"/>
                    </a:lnTo>
                    <a:lnTo>
                      <a:pt x="2485" y="3216"/>
                    </a:lnTo>
                    <a:lnTo>
                      <a:pt x="2582" y="3070"/>
                    </a:lnTo>
                    <a:lnTo>
                      <a:pt x="2680" y="2948"/>
                    </a:lnTo>
                    <a:lnTo>
                      <a:pt x="2777" y="2802"/>
                    </a:lnTo>
                    <a:lnTo>
                      <a:pt x="2899" y="2704"/>
                    </a:lnTo>
                    <a:lnTo>
                      <a:pt x="3020" y="2607"/>
                    </a:lnTo>
                    <a:lnTo>
                      <a:pt x="3167" y="2509"/>
                    </a:lnTo>
                    <a:lnTo>
                      <a:pt x="3313" y="2436"/>
                    </a:lnTo>
                    <a:lnTo>
                      <a:pt x="3459" y="2388"/>
                    </a:lnTo>
                    <a:lnTo>
                      <a:pt x="3605" y="2339"/>
                    </a:lnTo>
                    <a:lnTo>
                      <a:pt x="3775" y="2315"/>
                    </a:lnTo>
                    <a:lnTo>
                      <a:pt x="3922" y="2290"/>
                    </a:lnTo>
                    <a:lnTo>
                      <a:pt x="4092" y="2315"/>
                    </a:lnTo>
                    <a:lnTo>
                      <a:pt x="4263" y="2315"/>
                    </a:lnTo>
                    <a:lnTo>
                      <a:pt x="4409" y="2363"/>
                    </a:lnTo>
                    <a:lnTo>
                      <a:pt x="4579" y="2412"/>
                    </a:lnTo>
                    <a:lnTo>
                      <a:pt x="4725" y="2485"/>
                    </a:lnTo>
                    <a:lnTo>
                      <a:pt x="4725" y="2485"/>
                    </a:lnTo>
                    <a:lnTo>
                      <a:pt x="4871" y="2558"/>
                    </a:lnTo>
                    <a:lnTo>
                      <a:pt x="5018" y="2656"/>
                    </a:lnTo>
                    <a:lnTo>
                      <a:pt x="5139" y="2777"/>
                    </a:lnTo>
                    <a:lnTo>
                      <a:pt x="5261" y="2875"/>
                    </a:lnTo>
                    <a:lnTo>
                      <a:pt x="5359" y="3021"/>
                    </a:lnTo>
                    <a:lnTo>
                      <a:pt x="5432" y="3143"/>
                    </a:lnTo>
                    <a:lnTo>
                      <a:pt x="5505" y="3289"/>
                    </a:lnTo>
                    <a:lnTo>
                      <a:pt x="5578" y="3435"/>
                    </a:lnTo>
                    <a:lnTo>
                      <a:pt x="5602" y="3605"/>
                    </a:lnTo>
                    <a:lnTo>
                      <a:pt x="5626" y="3752"/>
                    </a:lnTo>
                    <a:lnTo>
                      <a:pt x="5651" y="3922"/>
                    </a:lnTo>
                    <a:lnTo>
                      <a:pt x="5651" y="4068"/>
                    </a:lnTo>
                    <a:lnTo>
                      <a:pt x="5626" y="4239"/>
                    </a:lnTo>
                    <a:lnTo>
                      <a:pt x="5602" y="4409"/>
                    </a:lnTo>
                    <a:lnTo>
                      <a:pt x="5553" y="4555"/>
                    </a:lnTo>
                    <a:lnTo>
                      <a:pt x="5480" y="4726"/>
                    </a:lnTo>
                    <a:lnTo>
                      <a:pt x="5480" y="4726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5" name="Shape 2031"/>
            <p:cNvGrpSpPr/>
            <p:nvPr/>
          </p:nvGrpSpPr>
          <p:grpSpPr>
            <a:xfrm>
              <a:off x="4772625" y="2954798"/>
              <a:ext cx="353136" cy="313737"/>
              <a:chOff x="5292575" y="3681900"/>
              <a:chExt cx="420150" cy="373275"/>
            </a:xfrm>
          </p:grpSpPr>
          <p:sp>
            <p:nvSpPr>
              <p:cNvPr id="128" name="Shape 2032"/>
              <p:cNvSpPr/>
              <p:nvPr/>
            </p:nvSpPr>
            <p:spPr>
              <a:xfrm>
                <a:off x="5292575" y="3706875"/>
                <a:ext cx="420150" cy="266700"/>
              </a:xfrm>
              <a:custGeom>
                <a:avLst/>
                <a:gdLst/>
                <a:ahLst/>
                <a:cxnLst/>
                <a:rect l="0" t="0" r="0" b="0"/>
                <a:pathLst>
                  <a:path w="16806" h="10668" fill="none" extrusionOk="0">
                    <a:moveTo>
                      <a:pt x="16319" y="0"/>
                    </a:moveTo>
                    <a:lnTo>
                      <a:pt x="488" y="0"/>
                    </a:lnTo>
                    <a:lnTo>
                      <a:pt x="488" y="0"/>
                    </a:lnTo>
                    <a:lnTo>
                      <a:pt x="390" y="0"/>
                    </a:lnTo>
                    <a:lnTo>
                      <a:pt x="293" y="25"/>
                    </a:lnTo>
                    <a:lnTo>
                      <a:pt x="196" y="73"/>
                    </a:lnTo>
                    <a:lnTo>
                      <a:pt x="123" y="146"/>
                    </a:lnTo>
                    <a:lnTo>
                      <a:pt x="74" y="219"/>
                    </a:lnTo>
                    <a:lnTo>
                      <a:pt x="25" y="292"/>
                    </a:lnTo>
                    <a:lnTo>
                      <a:pt x="1" y="390"/>
                    </a:lnTo>
                    <a:lnTo>
                      <a:pt x="1" y="487"/>
                    </a:lnTo>
                    <a:lnTo>
                      <a:pt x="1" y="10181"/>
                    </a:lnTo>
                    <a:lnTo>
                      <a:pt x="1" y="10181"/>
                    </a:lnTo>
                    <a:lnTo>
                      <a:pt x="1" y="10278"/>
                    </a:lnTo>
                    <a:lnTo>
                      <a:pt x="25" y="10375"/>
                    </a:lnTo>
                    <a:lnTo>
                      <a:pt x="74" y="10448"/>
                    </a:lnTo>
                    <a:lnTo>
                      <a:pt x="123" y="10522"/>
                    </a:lnTo>
                    <a:lnTo>
                      <a:pt x="196" y="10570"/>
                    </a:lnTo>
                    <a:lnTo>
                      <a:pt x="293" y="10619"/>
                    </a:lnTo>
                    <a:lnTo>
                      <a:pt x="390" y="10643"/>
                    </a:lnTo>
                    <a:lnTo>
                      <a:pt x="488" y="10668"/>
                    </a:lnTo>
                    <a:lnTo>
                      <a:pt x="16319" y="10668"/>
                    </a:lnTo>
                    <a:lnTo>
                      <a:pt x="16319" y="10668"/>
                    </a:lnTo>
                    <a:lnTo>
                      <a:pt x="16416" y="10643"/>
                    </a:lnTo>
                    <a:lnTo>
                      <a:pt x="16513" y="10619"/>
                    </a:lnTo>
                    <a:lnTo>
                      <a:pt x="16611" y="10570"/>
                    </a:lnTo>
                    <a:lnTo>
                      <a:pt x="16684" y="10522"/>
                    </a:lnTo>
                    <a:lnTo>
                      <a:pt x="16733" y="10448"/>
                    </a:lnTo>
                    <a:lnTo>
                      <a:pt x="16781" y="10375"/>
                    </a:lnTo>
                    <a:lnTo>
                      <a:pt x="16806" y="10278"/>
                    </a:lnTo>
                    <a:lnTo>
                      <a:pt x="16806" y="10181"/>
                    </a:lnTo>
                    <a:lnTo>
                      <a:pt x="16806" y="487"/>
                    </a:lnTo>
                    <a:lnTo>
                      <a:pt x="16806" y="487"/>
                    </a:lnTo>
                    <a:lnTo>
                      <a:pt x="16806" y="390"/>
                    </a:lnTo>
                    <a:lnTo>
                      <a:pt x="16781" y="292"/>
                    </a:lnTo>
                    <a:lnTo>
                      <a:pt x="16733" y="219"/>
                    </a:lnTo>
                    <a:lnTo>
                      <a:pt x="16684" y="146"/>
                    </a:lnTo>
                    <a:lnTo>
                      <a:pt x="16611" y="73"/>
                    </a:lnTo>
                    <a:lnTo>
                      <a:pt x="16513" y="25"/>
                    </a:lnTo>
                    <a:lnTo>
                      <a:pt x="16416" y="0"/>
                    </a:lnTo>
                    <a:lnTo>
                      <a:pt x="16319" y="0"/>
                    </a:lnTo>
                    <a:lnTo>
                      <a:pt x="1631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9" name="Shape 2033"/>
              <p:cNvSpPr/>
              <p:nvPr/>
            </p:nvSpPr>
            <p:spPr>
              <a:xfrm>
                <a:off x="5490475" y="3681900"/>
                <a:ext cx="24375" cy="25000"/>
              </a:xfrm>
              <a:custGeom>
                <a:avLst/>
                <a:gdLst/>
                <a:ahLst/>
                <a:cxnLst/>
                <a:rect l="0" t="0" r="0" b="0"/>
                <a:pathLst>
                  <a:path w="975" h="1000" fill="none" extrusionOk="0">
                    <a:moveTo>
                      <a:pt x="974" y="999"/>
                    </a:moveTo>
                    <a:lnTo>
                      <a:pt x="974" y="488"/>
                    </a:lnTo>
                    <a:lnTo>
                      <a:pt x="974" y="488"/>
                    </a:lnTo>
                    <a:lnTo>
                      <a:pt x="974" y="390"/>
                    </a:lnTo>
                    <a:lnTo>
                      <a:pt x="926" y="293"/>
                    </a:lnTo>
                    <a:lnTo>
                      <a:pt x="901" y="220"/>
                    </a:lnTo>
                    <a:lnTo>
                      <a:pt x="828" y="147"/>
                    </a:lnTo>
                    <a:lnTo>
                      <a:pt x="755" y="74"/>
                    </a:lnTo>
                    <a:lnTo>
                      <a:pt x="682" y="49"/>
                    </a:lnTo>
                    <a:lnTo>
                      <a:pt x="585" y="1"/>
                    </a:ln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292" y="49"/>
                    </a:lnTo>
                    <a:lnTo>
                      <a:pt x="219" y="74"/>
                    </a:lnTo>
                    <a:lnTo>
                      <a:pt x="146" y="147"/>
                    </a:lnTo>
                    <a:lnTo>
                      <a:pt x="73" y="220"/>
                    </a:lnTo>
                    <a:lnTo>
                      <a:pt x="49" y="293"/>
                    </a:lnTo>
                    <a:lnTo>
                      <a:pt x="0" y="390"/>
                    </a:lnTo>
                    <a:lnTo>
                      <a:pt x="0" y="488"/>
                    </a:lnTo>
                    <a:lnTo>
                      <a:pt x="0" y="999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0" name="Shape 2034"/>
              <p:cNvSpPr/>
              <p:nvPr/>
            </p:nvSpPr>
            <p:spPr>
              <a:xfrm>
                <a:off x="5358350" y="3973550"/>
                <a:ext cx="60900" cy="81625"/>
              </a:xfrm>
              <a:custGeom>
                <a:avLst/>
                <a:gdLst/>
                <a:ahLst/>
                <a:cxnLst/>
                <a:rect l="0" t="0" r="0" b="0"/>
                <a:pathLst>
                  <a:path w="2436" h="3265" fill="none" extrusionOk="0">
                    <a:moveTo>
                      <a:pt x="1340" y="1"/>
                    </a:moveTo>
                    <a:lnTo>
                      <a:pt x="49" y="2558"/>
                    </a:lnTo>
                    <a:lnTo>
                      <a:pt x="49" y="2558"/>
                    </a:lnTo>
                    <a:lnTo>
                      <a:pt x="24" y="2631"/>
                    </a:lnTo>
                    <a:lnTo>
                      <a:pt x="0" y="2728"/>
                    </a:lnTo>
                    <a:lnTo>
                      <a:pt x="0" y="2826"/>
                    </a:lnTo>
                    <a:lnTo>
                      <a:pt x="24" y="2923"/>
                    </a:lnTo>
                    <a:lnTo>
                      <a:pt x="73" y="2996"/>
                    </a:lnTo>
                    <a:lnTo>
                      <a:pt x="122" y="3094"/>
                    </a:lnTo>
                    <a:lnTo>
                      <a:pt x="195" y="3142"/>
                    </a:lnTo>
                    <a:lnTo>
                      <a:pt x="268" y="3215"/>
                    </a:lnTo>
                    <a:lnTo>
                      <a:pt x="268" y="3215"/>
                    </a:lnTo>
                    <a:lnTo>
                      <a:pt x="390" y="3240"/>
                    </a:lnTo>
                    <a:lnTo>
                      <a:pt x="487" y="3264"/>
                    </a:lnTo>
                    <a:lnTo>
                      <a:pt x="487" y="3264"/>
                    </a:lnTo>
                    <a:lnTo>
                      <a:pt x="633" y="3240"/>
                    </a:lnTo>
                    <a:lnTo>
                      <a:pt x="755" y="3191"/>
                    </a:lnTo>
                    <a:lnTo>
                      <a:pt x="853" y="3094"/>
                    </a:lnTo>
                    <a:lnTo>
                      <a:pt x="926" y="2996"/>
                    </a:lnTo>
                    <a:lnTo>
                      <a:pt x="2436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1" name="Shape 2035"/>
              <p:cNvSpPr/>
              <p:nvPr/>
            </p:nvSpPr>
            <p:spPr>
              <a:xfrm>
                <a:off x="5586050" y="3973550"/>
                <a:ext cx="60925" cy="81625"/>
              </a:xfrm>
              <a:custGeom>
                <a:avLst/>
                <a:gdLst/>
                <a:ahLst/>
                <a:cxnLst/>
                <a:rect l="0" t="0" r="0" b="0"/>
                <a:pathLst>
                  <a:path w="2437" h="3265" fill="none" extrusionOk="0">
                    <a:moveTo>
                      <a:pt x="1" y="1"/>
                    </a:moveTo>
                    <a:lnTo>
                      <a:pt x="1511" y="2996"/>
                    </a:lnTo>
                    <a:lnTo>
                      <a:pt x="1511" y="2996"/>
                    </a:lnTo>
                    <a:lnTo>
                      <a:pt x="1584" y="3094"/>
                    </a:lnTo>
                    <a:lnTo>
                      <a:pt x="1681" y="3191"/>
                    </a:lnTo>
                    <a:lnTo>
                      <a:pt x="1803" y="3240"/>
                    </a:lnTo>
                    <a:lnTo>
                      <a:pt x="1949" y="3264"/>
                    </a:lnTo>
                    <a:lnTo>
                      <a:pt x="1949" y="3264"/>
                    </a:lnTo>
                    <a:lnTo>
                      <a:pt x="2047" y="3240"/>
                    </a:lnTo>
                    <a:lnTo>
                      <a:pt x="2168" y="3215"/>
                    </a:lnTo>
                    <a:lnTo>
                      <a:pt x="2168" y="3215"/>
                    </a:lnTo>
                    <a:lnTo>
                      <a:pt x="2241" y="3142"/>
                    </a:lnTo>
                    <a:lnTo>
                      <a:pt x="2315" y="3094"/>
                    </a:lnTo>
                    <a:lnTo>
                      <a:pt x="2363" y="2996"/>
                    </a:lnTo>
                    <a:lnTo>
                      <a:pt x="2412" y="2923"/>
                    </a:lnTo>
                    <a:lnTo>
                      <a:pt x="2436" y="2826"/>
                    </a:lnTo>
                    <a:lnTo>
                      <a:pt x="2436" y="2728"/>
                    </a:lnTo>
                    <a:lnTo>
                      <a:pt x="2412" y="2631"/>
                    </a:lnTo>
                    <a:lnTo>
                      <a:pt x="2388" y="2558"/>
                    </a:lnTo>
                    <a:lnTo>
                      <a:pt x="1097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2" name="Shape 2036"/>
              <p:cNvSpPr/>
              <p:nvPr/>
            </p:nvSpPr>
            <p:spPr>
              <a:xfrm>
                <a:off x="5316925" y="3731225"/>
                <a:ext cx="371450" cy="218000"/>
              </a:xfrm>
              <a:custGeom>
                <a:avLst/>
                <a:gdLst/>
                <a:ahLst/>
                <a:cxnLst/>
                <a:rect l="0" t="0" r="0" b="0"/>
                <a:pathLst>
                  <a:path w="14858" h="8720" fill="none" extrusionOk="0">
                    <a:moveTo>
                      <a:pt x="1" y="0"/>
                    </a:moveTo>
                    <a:lnTo>
                      <a:pt x="1" y="8719"/>
                    </a:lnTo>
                    <a:lnTo>
                      <a:pt x="14857" y="8719"/>
                    </a:lnTo>
                    <a:lnTo>
                      <a:pt x="14857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3" name="Shape 2037"/>
              <p:cNvSpPr/>
              <p:nvPr/>
            </p:nvSpPr>
            <p:spPr>
              <a:xfrm>
                <a:off x="5380250" y="3784800"/>
                <a:ext cx="230200" cy="115725"/>
              </a:xfrm>
              <a:custGeom>
                <a:avLst/>
                <a:gdLst/>
                <a:ahLst/>
                <a:cxnLst/>
                <a:rect l="0" t="0" r="0" b="0"/>
                <a:pathLst>
                  <a:path w="9208" h="4629" fill="none" extrusionOk="0">
                    <a:moveTo>
                      <a:pt x="9207" y="1"/>
                    </a:moveTo>
                    <a:lnTo>
                      <a:pt x="5213" y="3995"/>
                    </a:lnTo>
                    <a:lnTo>
                      <a:pt x="5213" y="3995"/>
                    </a:lnTo>
                    <a:lnTo>
                      <a:pt x="5140" y="4044"/>
                    </a:lnTo>
                    <a:lnTo>
                      <a:pt x="5067" y="4092"/>
                    </a:lnTo>
                    <a:lnTo>
                      <a:pt x="4969" y="4117"/>
                    </a:lnTo>
                    <a:lnTo>
                      <a:pt x="4872" y="4141"/>
                    </a:lnTo>
                    <a:lnTo>
                      <a:pt x="4774" y="4117"/>
                    </a:lnTo>
                    <a:lnTo>
                      <a:pt x="4677" y="4092"/>
                    </a:lnTo>
                    <a:lnTo>
                      <a:pt x="4604" y="4044"/>
                    </a:lnTo>
                    <a:lnTo>
                      <a:pt x="4531" y="3995"/>
                    </a:lnTo>
                    <a:lnTo>
                      <a:pt x="2582" y="2046"/>
                    </a:lnTo>
                    <a:lnTo>
                      <a:pt x="1" y="4628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4" name="Shape 2038"/>
              <p:cNvSpPr/>
              <p:nvPr/>
            </p:nvSpPr>
            <p:spPr>
              <a:xfrm>
                <a:off x="5547700" y="3779925"/>
                <a:ext cx="68825" cy="68825"/>
              </a:xfrm>
              <a:custGeom>
                <a:avLst/>
                <a:gdLst/>
                <a:ahLst/>
                <a:cxnLst/>
                <a:rect l="0" t="0" r="0" b="0"/>
                <a:pathLst>
                  <a:path w="2753" h="2753" fill="none" extrusionOk="0">
                    <a:moveTo>
                      <a:pt x="0" y="1"/>
                    </a:moveTo>
                    <a:lnTo>
                      <a:pt x="2265" y="1"/>
                    </a:lnTo>
                    <a:lnTo>
                      <a:pt x="2265" y="1"/>
                    </a:lnTo>
                    <a:lnTo>
                      <a:pt x="2363" y="1"/>
                    </a:lnTo>
                    <a:lnTo>
                      <a:pt x="2460" y="25"/>
                    </a:lnTo>
                    <a:lnTo>
                      <a:pt x="2533" y="74"/>
                    </a:lnTo>
                    <a:lnTo>
                      <a:pt x="2606" y="147"/>
                    </a:lnTo>
                    <a:lnTo>
                      <a:pt x="2680" y="220"/>
                    </a:lnTo>
                    <a:lnTo>
                      <a:pt x="2728" y="293"/>
                    </a:lnTo>
                    <a:lnTo>
                      <a:pt x="2753" y="390"/>
                    </a:lnTo>
                    <a:lnTo>
                      <a:pt x="2753" y="488"/>
                    </a:lnTo>
                    <a:lnTo>
                      <a:pt x="2753" y="2753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6" name="Shape 2039"/>
            <p:cNvGrpSpPr/>
            <p:nvPr/>
          </p:nvGrpSpPr>
          <p:grpSpPr>
            <a:xfrm>
              <a:off x="4929231" y="1940184"/>
              <a:ext cx="393059" cy="393059"/>
              <a:chOff x="5941025" y="3634400"/>
              <a:chExt cx="467650" cy="467650"/>
            </a:xfrm>
          </p:grpSpPr>
          <p:sp>
            <p:nvSpPr>
              <p:cNvPr id="122" name="Shape 2040"/>
              <p:cNvSpPr/>
              <p:nvPr/>
            </p:nvSpPr>
            <p:spPr>
              <a:xfrm>
                <a:off x="5941025" y="3634400"/>
                <a:ext cx="467650" cy="467650"/>
              </a:xfrm>
              <a:custGeom>
                <a:avLst/>
                <a:gdLst/>
                <a:ahLst/>
                <a:cxnLst/>
                <a:rect l="0" t="0" r="0" b="0"/>
                <a:pathLst>
                  <a:path w="18706" h="18706" fill="none" extrusionOk="0">
                    <a:moveTo>
                      <a:pt x="9353" y="1"/>
                    </a:moveTo>
                    <a:lnTo>
                      <a:pt x="9353" y="1"/>
                    </a:lnTo>
                    <a:lnTo>
                      <a:pt x="8866" y="25"/>
                    </a:lnTo>
                    <a:lnTo>
                      <a:pt x="8403" y="50"/>
                    </a:lnTo>
                    <a:lnTo>
                      <a:pt x="7940" y="123"/>
                    </a:lnTo>
                    <a:lnTo>
                      <a:pt x="7478" y="196"/>
                    </a:lnTo>
                    <a:lnTo>
                      <a:pt x="7015" y="293"/>
                    </a:lnTo>
                    <a:lnTo>
                      <a:pt x="6577" y="439"/>
                    </a:lnTo>
                    <a:lnTo>
                      <a:pt x="6138" y="585"/>
                    </a:lnTo>
                    <a:lnTo>
                      <a:pt x="5724" y="732"/>
                    </a:lnTo>
                    <a:lnTo>
                      <a:pt x="5310" y="926"/>
                    </a:lnTo>
                    <a:lnTo>
                      <a:pt x="4896" y="1146"/>
                    </a:lnTo>
                    <a:lnTo>
                      <a:pt x="4506" y="1365"/>
                    </a:lnTo>
                    <a:lnTo>
                      <a:pt x="4117" y="1608"/>
                    </a:lnTo>
                    <a:lnTo>
                      <a:pt x="3751" y="1876"/>
                    </a:lnTo>
                    <a:lnTo>
                      <a:pt x="3410" y="2144"/>
                    </a:lnTo>
                    <a:lnTo>
                      <a:pt x="3069" y="2436"/>
                    </a:lnTo>
                    <a:lnTo>
                      <a:pt x="2753" y="2753"/>
                    </a:lnTo>
                    <a:lnTo>
                      <a:pt x="2436" y="3070"/>
                    </a:lnTo>
                    <a:lnTo>
                      <a:pt x="2144" y="3411"/>
                    </a:lnTo>
                    <a:lnTo>
                      <a:pt x="1876" y="3752"/>
                    </a:lnTo>
                    <a:lnTo>
                      <a:pt x="1608" y="4117"/>
                    </a:lnTo>
                    <a:lnTo>
                      <a:pt x="1365" y="4507"/>
                    </a:lnTo>
                    <a:lnTo>
                      <a:pt x="1145" y="4896"/>
                    </a:lnTo>
                    <a:lnTo>
                      <a:pt x="926" y="5310"/>
                    </a:lnTo>
                    <a:lnTo>
                      <a:pt x="731" y="5724"/>
                    </a:lnTo>
                    <a:lnTo>
                      <a:pt x="585" y="6138"/>
                    </a:lnTo>
                    <a:lnTo>
                      <a:pt x="439" y="6577"/>
                    </a:lnTo>
                    <a:lnTo>
                      <a:pt x="293" y="7015"/>
                    </a:lnTo>
                    <a:lnTo>
                      <a:pt x="196" y="7478"/>
                    </a:lnTo>
                    <a:lnTo>
                      <a:pt x="123" y="7941"/>
                    </a:lnTo>
                    <a:lnTo>
                      <a:pt x="49" y="8403"/>
                    </a:lnTo>
                    <a:lnTo>
                      <a:pt x="25" y="8866"/>
                    </a:lnTo>
                    <a:lnTo>
                      <a:pt x="1" y="9353"/>
                    </a:lnTo>
                    <a:lnTo>
                      <a:pt x="1" y="9353"/>
                    </a:lnTo>
                    <a:lnTo>
                      <a:pt x="25" y="9840"/>
                    </a:lnTo>
                    <a:lnTo>
                      <a:pt x="49" y="10303"/>
                    </a:lnTo>
                    <a:lnTo>
                      <a:pt x="123" y="10766"/>
                    </a:lnTo>
                    <a:lnTo>
                      <a:pt x="196" y="11229"/>
                    </a:lnTo>
                    <a:lnTo>
                      <a:pt x="293" y="11691"/>
                    </a:lnTo>
                    <a:lnTo>
                      <a:pt x="439" y="12130"/>
                    </a:lnTo>
                    <a:lnTo>
                      <a:pt x="585" y="12568"/>
                    </a:lnTo>
                    <a:lnTo>
                      <a:pt x="731" y="12982"/>
                    </a:lnTo>
                    <a:lnTo>
                      <a:pt x="926" y="13396"/>
                    </a:lnTo>
                    <a:lnTo>
                      <a:pt x="1145" y="13810"/>
                    </a:lnTo>
                    <a:lnTo>
                      <a:pt x="1365" y="14200"/>
                    </a:lnTo>
                    <a:lnTo>
                      <a:pt x="1608" y="14590"/>
                    </a:lnTo>
                    <a:lnTo>
                      <a:pt x="1876" y="14955"/>
                    </a:lnTo>
                    <a:lnTo>
                      <a:pt x="2144" y="15296"/>
                    </a:lnTo>
                    <a:lnTo>
                      <a:pt x="2436" y="15637"/>
                    </a:lnTo>
                    <a:lnTo>
                      <a:pt x="2753" y="15953"/>
                    </a:lnTo>
                    <a:lnTo>
                      <a:pt x="3069" y="16270"/>
                    </a:lnTo>
                    <a:lnTo>
                      <a:pt x="3410" y="16562"/>
                    </a:lnTo>
                    <a:lnTo>
                      <a:pt x="3751" y="16830"/>
                    </a:lnTo>
                    <a:lnTo>
                      <a:pt x="4117" y="17098"/>
                    </a:lnTo>
                    <a:lnTo>
                      <a:pt x="4506" y="17342"/>
                    </a:lnTo>
                    <a:lnTo>
                      <a:pt x="4896" y="17561"/>
                    </a:lnTo>
                    <a:lnTo>
                      <a:pt x="5310" y="17780"/>
                    </a:lnTo>
                    <a:lnTo>
                      <a:pt x="5724" y="17975"/>
                    </a:lnTo>
                    <a:lnTo>
                      <a:pt x="6138" y="18121"/>
                    </a:lnTo>
                    <a:lnTo>
                      <a:pt x="6577" y="18267"/>
                    </a:lnTo>
                    <a:lnTo>
                      <a:pt x="7015" y="18413"/>
                    </a:lnTo>
                    <a:lnTo>
                      <a:pt x="7478" y="18511"/>
                    </a:lnTo>
                    <a:lnTo>
                      <a:pt x="7940" y="18584"/>
                    </a:lnTo>
                    <a:lnTo>
                      <a:pt x="8403" y="18657"/>
                    </a:lnTo>
                    <a:lnTo>
                      <a:pt x="8866" y="18681"/>
                    </a:lnTo>
                    <a:lnTo>
                      <a:pt x="9353" y="18706"/>
                    </a:lnTo>
                    <a:lnTo>
                      <a:pt x="9353" y="18706"/>
                    </a:lnTo>
                    <a:lnTo>
                      <a:pt x="9840" y="18681"/>
                    </a:lnTo>
                    <a:lnTo>
                      <a:pt x="10303" y="18657"/>
                    </a:lnTo>
                    <a:lnTo>
                      <a:pt x="10766" y="18584"/>
                    </a:lnTo>
                    <a:lnTo>
                      <a:pt x="11228" y="18511"/>
                    </a:lnTo>
                    <a:lnTo>
                      <a:pt x="11691" y="18413"/>
                    </a:lnTo>
                    <a:lnTo>
                      <a:pt x="12130" y="18267"/>
                    </a:lnTo>
                    <a:lnTo>
                      <a:pt x="12568" y="18121"/>
                    </a:lnTo>
                    <a:lnTo>
                      <a:pt x="12982" y="17975"/>
                    </a:lnTo>
                    <a:lnTo>
                      <a:pt x="13396" y="17780"/>
                    </a:lnTo>
                    <a:lnTo>
                      <a:pt x="13810" y="17561"/>
                    </a:lnTo>
                    <a:lnTo>
                      <a:pt x="14200" y="17342"/>
                    </a:lnTo>
                    <a:lnTo>
                      <a:pt x="14589" y="17098"/>
                    </a:lnTo>
                    <a:lnTo>
                      <a:pt x="14955" y="16830"/>
                    </a:lnTo>
                    <a:lnTo>
                      <a:pt x="15296" y="16562"/>
                    </a:lnTo>
                    <a:lnTo>
                      <a:pt x="15637" y="16270"/>
                    </a:lnTo>
                    <a:lnTo>
                      <a:pt x="15953" y="15953"/>
                    </a:lnTo>
                    <a:lnTo>
                      <a:pt x="16270" y="15637"/>
                    </a:lnTo>
                    <a:lnTo>
                      <a:pt x="16562" y="15296"/>
                    </a:lnTo>
                    <a:lnTo>
                      <a:pt x="16830" y="14955"/>
                    </a:lnTo>
                    <a:lnTo>
                      <a:pt x="17098" y="14590"/>
                    </a:lnTo>
                    <a:lnTo>
                      <a:pt x="17341" y="14200"/>
                    </a:lnTo>
                    <a:lnTo>
                      <a:pt x="17561" y="13810"/>
                    </a:lnTo>
                    <a:lnTo>
                      <a:pt x="17780" y="13396"/>
                    </a:lnTo>
                    <a:lnTo>
                      <a:pt x="17975" y="12982"/>
                    </a:lnTo>
                    <a:lnTo>
                      <a:pt x="18121" y="12568"/>
                    </a:lnTo>
                    <a:lnTo>
                      <a:pt x="18267" y="12130"/>
                    </a:lnTo>
                    <a:lnTo>
                      <a:pt x="18413" y="11691"/>
                    </a:lnTo>
                    <a:lnTo>
                      <a:pt x="18511" y="11229"/>
                    </a:lnTo>
                    <a:lnTo>
                      <a:pt x="18584" y="10766"/>
                    </a:lnTo>
                    <a:lnTo>
                      <a:pt x="18657" y="10303"/>
                    </a:lnTo>
                    <a:lnTo>
                      <a:pt x="18681" y="9840"/>
                    </a:lnTo>
                    <a:lnTo>
                      <a:pt x="18705" y="9353"/>
                    </a:lnTo>
                    <a:lnTo>
                      <a:pt x="18705" y="9353"/>
                    </a:lnTo>
                    <a:lnTo>
                      <a:pt x="18681" y="8866"/>
                    </a:lnTo>
                    <a:lnTo>
                      <a:pt x="18657" y="8403"/>
                    </a:lnTo>
                    <a:lnTo>
                      <a:pt x="18584" y="7941"/>
                    </a:lnTo>
                    <a:lnTo>
                      <a:pt x="18511" y="7478"/>
                    </a:lnTo>
                    <a:lnTo>
                      <a:pt x="18413" y="7015"/>
                    </a:lnTo>
                    <a:lnTo>
                      <a:pt x="18267" y="6577"/>
                    </a:lnTo>
                    <a:lnTo>
                      <a:pt x="18121" y="6138"/>
                    </a:lnTo>
                    <a:lnTo>
                      <a:pt x="17975" y="5724"/>
                    </a:lnTo>
                    <a:lnTo>
                      <a:pt x="17780" y="5310"/>
                    </a:lnTo>
                    <a:lnTo>
                      <a:pt x="17561" y="4896"/>
                    </a:lnTo>
                    <a:lnTo>
                      <a:pt x="17341" y="4507"/>
                    </a:lnTo>
                    <a:lnTo>
                      <a:pt x="17098" y="4117"/>
                    </a:lnTo>
                    <a:lnTo>
                      <a:pt x="16830" y="3752"/>
                    </a:lnTo>
                    <a:lnTo>
                      <a:pt x="16562" y="3411"/>
                    </a:lnTo>
                    <a:lnTo>
                      <a:pt x="16270" y="3070"/>
                    </a:lnTo>
                    <a:lnTo>
                      <a:pt x="15953" y="2753"/>
                    </a:lnTo>
                    <a:lnTo>
                      <a:pt x="15637" y="2436"/>
                    </a:lnTo>
                    <a:lnTo>
                      <a:pt x="15296" y="2144"/>
                    </a:lnTo>
                    <a:lnTo>
                      <a:pt x="14955" y="1876"/>
                    </a:lnTo>
                    <a:lnTo>
                      <a:pt x="14589" y="1608"/>
                    </a:lnTo>
                    <a:lnTo>
                      <a:pt x="14200" y="1365"/>
                    </a:lnTo>
                    <a:lnTo>
                      <a:pt x="13810" y="1146"/>
                    </a:lnTo>
                    <a:lnTo>
                      <a:pt x="13396" y="926"/>
                    </a:lnTo>
                    <a:lnTo>
                      <a:pt x="12982" y="732"/>
                    </a:lnTo>
                    <a:lnTo>
                      <a:pt x="12568" y="585"/>
                    </a:lnTo>
                    <a:lnTo>
                      <a:pt x="12130" y="439"/>
                    </a:lnTo>
                    <a:lnTo>
                      <a:pt x="11691" y="293"/>
                    </a:lnTo>
                    <a:lnTo>
                      <a:pt x="11228" y="196"/>
                    </a:lnTo>
                    <a:lnTo>
                      <a:pt x="10766" y="123"/>
                    </a:lnTo>
                    <a:lnTo>
                      <a:pt x="10303" y="50"/>
                    </a:lnTo>
                    <a:lnTo>
                      <a:pt x="9840" y="25"/>
                    </a:lnTo>
                    <a:lnTo>
                      <a:pt x="9353" y="1"/>
                    </a:lnTo>
                    <a:lnTo>
                      <a:pt x="9353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3" name="Shape 2041"/>
              <p:cNvSpPr/>
              <p:nvPr/>
            </p:nvSpPr>
            <p:spPr>
              <a:xfrm>
                <a:off x="6211975" y="3753150"/>
                <a:ext cx="19525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781" h="756" fill="none" extrusionOk="0">
                    <a:moveTo>
                      <a:pt x="585" y="0"/>
                    </a:moveTo>
                    <a:lnTo>
                      <a:pt x="585" y="0"/>
                    </a:lnTo>
                    <a:lnTo>
                      <a:pt x="658" y="24"/>
                    </a:lnTo>
                    <a:lnTo>
                      <a:pt x="707" y="49"/>
                    </a:lnTo>
                    <a:lnTo>
                      <a:pt x="756" y="122"/>
                    </a:lnTo>
                    <a:lnTo>
                      <a:pt x="780" y="195"/>
                    </a:lnTo>
                    <a:lnTo>
                      <a:pt x="780" y="195"/>
                    </a:lnTo>
                    <a:lnTo>
                      <a:pt x="756" y="268"/>
                    </a:lnTo>
                    <a:lnTo>
                      <a:pt x="707" y="390"/>
                    </a:lnTo>
                    <a:lnTo>
                      <a:pt x="658" y="487"/>
                    </a:lnTo>
                    <a:lnTo>
                      <a:pt x="585" y="560"/>
                    </a:lnTo>
                    <a:lnTo>
                      <a:pt x="585" y="560"/>
                    </a:lnTo>
                    <a:lnTo>
                      <a:pt x="488" y="633"/>
                    </a:lnTo>
                    <a:lnTo>
                      <a:pt x="390" y="706"/>
                    </a:lnTo>
                    <a:lnTo>
                      <a:pt x="293" y="755"/>
                    </a:lnTo>
                    <a:lnTo>
                      <a:pt x="196" y="755"/>
                    </a:lnTo>
                    <a:lnTo>
                      <a:pt x="196" y="755"/>
                    </a:lnTo>
                    <a:lnTo>
                      <a:pt x="122" y="755"/>
                    </a:lnTo>
                    <a:lnTo>
                      <a:pt x="74" y="706"/>
                    </a:lnTo>
                    <a:lnTo>
                      <a:pt x="25" y="633"/>
                    </a:lnTo>
                    <a:lnTo>
                      <a:pt x="1" y="560"/>
                    </a:lnTo>
                    <a:lnTo>
                      <a:pt x="1" y="560"/>
                    </a:lnTo>
                    <a:lnTo>
                      <a:pt x="25" y="487"/>
                    </a:lnTo>
                    <a:lnTo>
                      <a:pt x="74" y="390"/>
                    </a:lnTo>
                    <a:lnTo>
                      <a:pt x="122" y="268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390" y="49"/>
                    </a:lnTo>
                    <a:lnTo>
                      <a:pt x="488" y="24"/>
                    </a:lnTo>
                    <a:lnTo>
                      <a:pt x="585" y="0"/>
                    </a:lnTo>
                    <a:lnTo>
                      <a:pt x="585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4" name="Shape 2042"/>
              <p:cNvSpPr/>
              <p:nvPr/>
            </p:nvSpPr>
            <p:spPr>
              <a:xfrm>
                <a:off x="5943475" y="3695900"/>
                <a:ext cx="177800" cy="351350"/>
              </a:xfrm>
              <a:custGeom>
                <a:avLst/>
                <a:gdLst/>
                <a:ahLst/>
                <a:cxnLst/>
                <a:rect l="0" t="0" r="0" b="0"/>
                <a:pathLst>
                  <a:path w="7112" h="14054" fill="none" extrusionOk="0">
                    <a:moveTo>
                      <a:pt x="2582" y="780"/>
                    </a:moveTo>
                    <a:lnTo>
                      <a:pt x="2582" y="780"/>
                    </a:lnTo>
                    <a:lnTo>
                      <a:pt x="2752" y="780"/>
                    </a:lnTo>
                    <a:lnTo>
                      <a:pt x="2752" y="780"/>
                    </a:lnTo>
                    <a:lnTo>
                      <a:pt x="2996" y="780"/>
                    </a:lnTo>
                    <a:lnTo>
                      <a:pt x="3215" y="829"/>
                    </a:lnTo>
                    <a:lnTo>
                      <a:pt x="3386" y="878"/>
                    </a:lnTo>
                    <a:lnTo>
                      <a:pt x="3507" y="951"/>
                    </a:lnTo>
                    <a:lnTo>
                      <a:pt x="3507" y="951"/>
                    </a:lnTo>
                    <a:lnTo>
                      <a:pt x="3605" y="1024"/>
                    </a:lnTo>
                    <a:lnTo>
                      <a:pt x="3702" y="1048"/>
                    </a:lnTo>
                    <a:lnTo>
                      <a:pt x="3800" y="1024"/>
                    </a:lnTo>
                    <a:lnTo>
                      <a:pt x="3897" y="951"/>
                    </a:lnTo>
                    <a:lnTo>
                      <a:pt x="3897" y="951"/>
                    </a:lnTo>
                    <a:lnTo>
                      <a:pt x="3970" y="878"/>
                    </a:lnTo>
                    <a:lnTo>
                      <a:pt x="4092" y="829"/>
                    </a:lnTo>
                    <a:lnTo>
                      <a:pt x="4189" y="780"/>
                    </a:lnTo>
                    <a:lnTo>
                      <a:pt x="4262" y="780"/>
                    </a:lnTo>
                    <a:lnTo>
                      <a:pt x="4262" y="780"/>
                    </a:lnTo>
                    <a:lnTo>
                      <a:pt x="4384" y="731"/>
                    </a:lnTo>
                    <a:lnTo>
                      <a:pt x="4506" y="658"/>
                    </a:lnTo>
                    <a:lnTo>
                      <a:pt x="4676" y="537"/>
                    </a:lnTo>
                    <a:lnTo>
                      <a:pt x="4847" y="390"/>
                    </a:lnTo>
                    <a:lnTo>
                      <a:pt x="4847" y="390"/>
                    </a:lnTo>
                    <a:lnTo>
                      <a:pt x="5042" y="244"/>
                    </a:lnTo>
                    <a:lnTo>
                      <a:pt x="5285" y="123"/>
                    </a:lnTo>
                    <a:lnTo>
                      <a:pt x="5529" y="49"/>
                    </a:lnTo>
                    <a:lnTo>
                      <a:pt x="5797" y="1"/>
                    </a:lnTo>
                    <a:lnTo>
                      <a:pt x="5797" y="1"/>
                    </a:lnTo>
                    <a:lnTo>
                      <a:pt x="5894" y="25"/>
                    </a:lnTo>
                    <a:lnTo>
                      <a:pt x="5992" y="49"/>
                    </a:lnTo>
                    <a:lnTo>
                      <a:pt x="6040" y="74"/>
                    </a:lnTo>
                    <a:lnTo>
                      <a:pt x="6089" y="123"/>
                    </a:lnTo>
                    <a:lnTo>
                      <a:pt x="6089" y="171"/>
                    </a:lnTo>
                    <a:lnTo>
                      <a:pt x="6089" y="244"/>
                    </a:lnTo>
                    <a:lnTo>
                      <a:pt x="6040" y="317"/>
                    </a:lnTo>
                    <a:lnTo>
                      <a:pt x="5992" y="390"/>
                    </a:lnTo>
                    <a:lnTo>
                      <a:pt x="5992" y="390"/>
                    </a:lnTo>
                    <a:lnTo>
                      <a:pt x="5845" y="561"/>
                    </a:lnTo>
                    <a:lnTo>
                      <a:pt x="5772" y="707"/>
                    </a:lnTo>
                    <a:lnTo>
                      <a:pt x="5748" y="853"/>
                    </a:lnTo>
                    <a:lnTo>
                      <a:pt x="5772" y="926"/>
                    </a:lnTo>
                    <a:lnTo>
                      <a:pt x="5797" y="951"/>
                    </a:lnTo>
                    <a:lnTo>
                      <a:pt x="5797" y="951"/>
                    </a:lnTo>
                    <a:lnTo>
                      <a:pt x="5870" y="1048"/>
                    </a:lnTo>
                    <a:lnTo>
                      <a:pt x="5918" y="1145"/>
                    </a:lnTo>
                    <a:lnTo>
                      <a:pt x="5967" y="1243"/>
                    </a:lnTo>
                    <a:lnTo>
                      <a:pt x="5992" y="1340"/>
                    </a:lnTo>
                    <a:lnTo>
                      <a:pt x="5992" y="1340"/>
                    </a:lnTo>
                    <a:lnTo>
                      <a:pt x="5967" y="1438"/>
                    </a:lnTo>
                    <a:lnTo>
                      <a:pt x="5918" y="1535"/>
                    </a:lnTo>
                    <a:lnTo>
                      <a:pt x="5870" y="1633"/>
                    </a:lnTo>
                    <a:lnTo>
                      <a:pt x="5797" y="1730"/>
                    </a:lnTo>
                    <a:lnTo>
                      <a:pt x="5797" y="1730"/>
                    </a:lnTo>
                    <a:lnTo>
                      <a:pt x="5748" y="1754"/>
                    </a:lnTo>
                    <a:lnTo>
                      <a:pt x="5699" y="1754"/>
                    </a:lnTo>
                    <a:lnTo>
                      <a:pt x="5553" y="1754"/>
                    </a:lnTo>
                    <a:lnTo>
                      <a:pt x="5383" y="1657"/>
                    </a:lnTo>
                    <a:lnTo>
                      <a:pt x="5212" y="1535"/>
                    </a:lnTo>
                    <a:lnTo>
                      <a:pt x="5212" y="1535"/>
                    </a:lnTo>
                    <a:lnTo>
                      <a:pt x="5066" y="1389"/>
                    </a:lnTo>
                    <a:lnTo>
                      <a:pt x="4896" y="1316"/>
                    </a:lnTo>
                    <a:lnTo>
                      <a:pt x="4749" y="1292"/>
                    </a:lnTo>
                    <a:lnTo>
                      <a:pt x="4701" y="1316"/>
                    </a:lnTo>
                    <a:lnTo>
                      <a:pt x="4652" y="1340"/>
                    </a:lnTo>
                    <a:lnTo>
                      <a:pt x="4652" y="1340"/>
                    </a:lnTo>
                    <a:lnTo>
                      <a:pt x="4555" y="1413"/>
                    </a:lnTo>
                    <a:lnTo>
                      <a:pt x="4457" y="1486"/>
                    </a:lnTo>
                    <a:lnTo>
                      <a:pt x="4360" y="1511"/>
                    </a:lnTo>
                    <a:lnTo>
                      <a:pt x="4262" y="1535"/>
                    </a:lnTo>
                    <a:lnTo>
                      <a:pt x="4262" y="1535"/>
                    </a:lnTo>
                    <a:lnTo>
                      <a:pt x="4116" y="1559"/>
                    </a:lnTo>
                    <a:lnTo>
                      <a:pt x="4043" y="1584"/>
                    </a:lnTo>
                    <a:lnTo>
                      <a:pt x="3994" y="1633"/>
                    </a:lnTo>
                    <a:lnTo>
                      <a:pt x="3994" y="1633"/>
                    </a:lnTo>
                    <a:lnTo>
                      <a:pt x="3946" y="1657"/>
                    </a:lnTo>
                    <a:lnTo>
                      <a:pt x="3873" y="1681"/>
                    </a:lnTo>
                    <a:lnTo>
                      <a:pt x="3702" y="1730"/>
                    </a:lnTo>
                    <a:lnTo>
                      <a:pt x="3702" y="1730"/>
                    </a:lnTo>
                    <a:lnTo>
                      <a:pt x="3605" y="1730"/>
                    </a:lnTo>
                    <a:lnTo>
                      <a:pt x="3507" y="1779"/>
                    </a:lnTo>
                    <a:lnTo>
                      <a:pt x="3410" y="1827"/>
                    </a:lnTo>
                    <a:lnTo>
                      <a:pt x="3312" y="1900"/>
                    </a:lnTo>
                    <a:lnTo>
                      <a:pt x="3312" y="1900"/>
                    </a:lnTo>
                    <a:lnTo>
                      <a:pt x="3288" y="1949"/>
                    </a:lnTo>
                    <a:lnTo>
                      <a:pt x="3288" y="2022"/>
                    </a:lnTo>
                    <a:lnTo>
                      <a:pt x="3288" y="2144"/>
                    </a:lnTo>
                    <a:lnTo>
                      <a:pt x="3386" y="2314"/>
                    </a:lnTo>
                    <a:lnTo>
                      <a:pt x="3507" y="2485"/>
                    </a:lnTo>
                    <a:lnTo>
                      <a:pt x="3507" y="2485"/>
                    </a:lnTo>
                    <a:lnTo>
                      <a:pt x="3605" y="2558"/>
                    </a:lnTo>
                    <a:lnTo>
                      <a:pt x="3702" y="2582"/>
                    </a:lnTo>
                    <a:lnTo>
                      <a:pt x="3800" y="2607"/>
                    </a:lnTo>
                    <a:lnTo>
                      <a:pt x="3921" y="2607"/>
                    </a:lnTo>
                    <a:lnTo>
                      <a:pt x="4043" y="2582"/>
                    </a:lnTo>
                    <a:lnTo>
                      <a:pt x="4141" y="2534"/>
                    </a:lnTo>
                    <a:lnTo>
                      <a:pt x="4262" y="2461"/>
                    </a:lnTo>
                    <a:lnTo>
                      <a:pt x="4360" y="2388"/>
                    </a:lnTo>
                    <a:lnTo>
                      <a:pt x="4360" y="2388"/>
                    </a:lnTo>
                    <a:lnTo>
                      <a:pt x="4555" y="2193"/>
                    </a:lnTo>
                    <a:lnTo>
                      <a:pt x="4749" y="2047"/>
                    </a:lnTo>
                    <a:lnTo>
                      <a:pt x="4920" y="1949"/>
                    </a:lnTo>
                    <a:lnTo>
                      <a:pt x="5042" y="1900"/>
                    </a:lnTo>
                    <a:lnTo>
                      <a:pt x="5042" y="1900"/>
                    </a:lnTo>
                    <a:lnTo>
                      <a:pt x="5115" y="1925"/>
                    </a:lnTo>
                    <a:lnTo>
                      <a:pt x="5163" y="1974"/>
                    </a:lnTo>
                    <a:lnTo>
                      <a:pt x="5212" y="2022"/>
                    </a:lnTo>
                    <a:lnTo>
                      <a:pt x="5212" y="2095"/>
                    </a:lnTo>
                    <a:lnTo>
                      <a:pt x="5212" y="2095"/>
                    </a:lnTo>
                    <a:lnTo>
                      <a:pt x="5236" y="2168"/>
                    </a:lnTo>
                    <a:lnTo>
                      <a:pt x="5285" y="2241"/>
                    </a:lnTo>
                    <a:lnTo>
                      <a:pt x="5334" y="2266"/>
                    </a:lnTo>
                    <a:lnTo>
                      <a:pt x="5407" y="2290"/>
                    </a:lnTo>
                    <a:lnTo>
                      <a:pt x="5407" y="2290"/>
                    </a:lnTo>
                    <a:lnTo>
                      <a:pt x="5504" y="2314"/>
                    </a:lnTo>
                    <a:lnTo>
                      <a:pt x="5602" y="2339"/>
                    </a:lnTo>
                    <a:lnTo>
                      <a:pt x="5699" y="2412"/>
                    </a:lnTo>
                    <a:lnTo>
                      <a:pt x="5797" y="2485"/>
                    </a:lnTo>
                    <a:lnTo>
                      <a:pt x="5797" y="2485"/>
                    </a:lnTo>
                    <a:lnTo>
                      <a:pt x="5845" y="2558"/>
                    </a:lnTo>
                    <a:lnTo>
                      <a:pt x="5870" y="2680"/>
                    </a:lnTo>
                    <a:lnTo>
                      <a:pt x="5845" y="2777"/>
                    </a:lnTo>
                    <a:lnTo>
                      <a:pt x="5797" y="2850"/>
                    </a:lnTo>
                    <a:lnTo>
                      <a:pt x="5797" y="2850"/>
                    </a:lnTo>
                    <a:lnTo>
                      <a:pt x="5699" y="2923"/>
                    </a:lnTo>
                    <a:lnTo>
                      <a:pt x="5602" y="2996"/>
                    </a:lnTo>
                    <a:lnTo>
                      <a:pt x="5504" y="3045"/>
                    </a:lnTo>
                    <a:lnTo>
                      <a:pt x="5407" y="3045"/>
                    </a:lnTo>
                    <a:lnTo>
                      <a:pt x="5407" y="3045"/>
                    </a:lnTo>
                    <a:lnTo>
                      <a:pt x="5310" y="3069"/>
                    </a:lnTo>
                    <a:lnTo>
                      <a:pt x="5163" y="3167"/>
                    </a:lnTo>
                    <a:lnTo>
                      <a:pt x="4993" y="3289"/>
                    </a:lnTo>
                    <a:lnTo>
                      <a:pt x="4847" y="3435"/>
                    </a:lnTo>
                    <a:lnTo>
                      <a:pt x="4847" y="3435"/>
                    </a:lnTo>
                    <a:lnTo>
                      <a:pt x="4676" y="3581"/>
                    </a:lnTo>
                    <a:lnTo>
                      <a:pt x="4506" y="3703"/>
                    </a:lnTo>
                    <a:lnTo>
                      <a:pt x="4384" y="3776"/>
                    </a:lnTo>
                    <a:lnTo>
                      <a:pt x="4262" y="3800"/>
                    </a:lnTo>
                    <a:lnTo>
                      <a:pt x="4262" y="3800"/>
                    </a:lnTo>
                    <a:lnTo>
                      <a:pt x="4141" y="3849"/>
                    </a:lnTo>
                    <a:lnTo>
                      <a:pt x="3970" y="3971"/>
                    </a:lnTo>
                    <a:lnTo>
                      <a:pt x="3726" y="4165"/>
                    </a:lnTo>
                    <a:lnTo>
                      <a:pt x="3483" y="4409"/>
                    </a:lnTo>
                    <a:lnTo>
                      <a:pt x="3142" y="4750"/>
                    </a:lnTo>
                    <a:lnTo>
                      <a:pt x="3142" y="4750"/>
                    </a:lnTo>
                    <a:lnTo>
                      <a:pt x="3020" y="4847"/>
                    </a:lnTo>
                    <a:lnTo>
                      <a:pt x="2874" y="4969"/>
                    </a:lnTo>
                    <a:lnTo>
                      <a:pt x="2557" y="5164"/>
                    </a:lnTo>
                    <a:lnTo>
                      <a:pt x="2265" y="5286"/>
                    </a:lnTo>
                    <a:lnTo>
                      <a:pt x="2119" y="5310"/>
                    </a:lnTo>
                    <a:lnTo>
                      <a:pt x="1997" y="5335"/>
                    </a:lnTo>
                    <a:lnTo>
                      <a:pt x="1997" y="5335"/>
                    </a:lnTo>
                    <a:lnTo>
                      <a:pt x="1754" y="5335"/>
                    </a:lnTo>
                    <a:lnTo>
                      <a:pt x="1535" y="5383"/>
                    </a:lnTo>
                    <a:lnTo>
                      <a:pt x="1364" y="5456"/>
                    </a:lnTo>
                    <a:lnTo>
                      <a:pt x="1242" y="5529"/>
                    </a:lnTo>
                    <a:lnTo>
                      <a:pt x="1242" y="5529"/>
                    </a:lnTo>
                    <a:lnTo>
                      <a:pt x="1169" y="5602"/>
                    </a:lnTo>
                    <a:lnTo>
                      <a:pt x="1096" y="5700"/>
                    </a:lnTo>
                    <a:lnTo>
                      <a:pt x="1047" y="5797"/>
                    </a:lnTo>
                    <a:lnTo>
                      <a:pt x="1047" y="5895"/>
                    </a:lnTo>
                    <a:lnTo>
                      <a:pt x="1047" y="5895"/>
                    </a:lnTo>
                    <a:lnTo>
                      <a:pt x="1047" y="5992"/>
                    </a:lnTo>
                    <a:lnTo>
                      <a:pt x="1096" y="6090"/>
                    </a:lnTo>
                    <a:lnTo>
                      <a:pt x="1169" y="6187"/>
                    </a:lnTo>
                    <a:lnTo>
                      <a:pt x="1242" y="6284"/>
                    </a:lnTo>
                    <a:lnTo>
                      <a:pt x="1242" y="6284"/>
                    </a:lnTo>
                    <a:lnTo>
                      <a:pt x="1315" y="6357"/>
                    </a:lnTo>
                    <a:lnTo>
                      <a:pt x="1413" y="6406"/>
                    </a:lnTo>
                    <a:lnTo>
                      <a:pt x="1535" y="6455"/>
                    </a:lnTo>
                    <a:lnTo>
                      <a:pt x="1608" y="6455"/>
                    </a:lnTo>
                    <a:lnTo>
                      <a:pt x="1608" y="6455"/>
                    </a:lnTo>
                    <a:lnTo>
                      <a:pt x="1729" y="6504"/>
                    </a:lnTo>
                    <a:lnTo>
                      <a:pt x="1876" y="6601"/>
                    </a:lnTo>
                    <a:lnTo>
                      <a:pt x="2070" y="6747"/>
                    </a:lnTo>
                    <a:lnTo>
                      <a:pt x="2290" y="6942"/>
                    </a:lnTo>
                    <a:lnTo>
                      <a:pt x="2290" y="6942"/>
                    </a:lnTo>
                    <a:lnTo>
                      <a:pt x="2484" y="7137"/>
                    </a:lnTo>
                    <a:lnTo>
                      <a:pt x="2679" y="7283"/>
                    </a:lnTo>
                    <a:lnTo>
                      <a:pt x="2825" y="7380"/>
                    </a:lnTo>
                    <a:lnTo>
                      <a:pt x="2947" y="7405"/>
                    </a:lnTo>
                    <a:lnTo>
                      <a:pt x="2947" y="7405"/>
                    </a:lnTo>
                    <a:lnTo>
                      <a:pt x="3093" y="7380"/>
                    </a:lnTo>
                    <a:lnTo>
                      <a:pt x="3166" y="7356"/>
                    </a:lnTo>
                    <a:lnTo>
                      <a:pt x="3239" y="7332"/>
                    </a:lnTo>
                    <a:lnTo>
                      <a:pt x="3239" y="7332"/>
                    </a:lnTo>
                    <a:lnTo>
                      <a:pt x="3288" y="7283"/>
                    </a:lnTo>
                    <a:lnTo>
                      <a:pt x="3410" y="7259"/>
                    </a:lnTo>
                    <a:lnTo>
                      <a:pt x="3556" y="7234"/>
                    </a:lnTo>
                    <a:lnTo>
                      <a:pt x="3702" y="7234"/>
                    </a:lnTo>
                    <a:lnTo>
                      <a:pt x="3702" y="7234"/>
                    </a:lnTo>
                    <a:lnTo>
                      <a:pt x="3873" y="7234"/>
                    </a:lnTo>
                    <a:lnTo>
                      <a:pt x="4019" y="7283"/>
                    </a:lnTo>
                    <a:lnTo>
                      <a:pt x="4165" y="7332"/>
                    </a:lnTo>
                    <a:lnTo>
                      <a:pt x="4262" y="7429"/>
                    </a:lnTo>
                    <a:lnTo>
                      <a:pt x="4262" y="7429"/>
                    </a:lnTo>
                    <a:lnTo>
                      <a:pt x="4360" y="7502"/>
                    </a:lnTo>
                    <a:lnTo>
                      <a:pt x="4457" y="7551"/>
                    </a:lnTo>
                    <a:lnTo>
                      <a:pt x="4555" y="7600"/>
                    </a:lnTo>
                    <a:lnTo>
                      <a:pt x="4652" y="7600"/>
                    </a:lnTo>
                    <a:lnTo>
                      <a:pt x="4652" y="7600"/>
                    </a:lnTo>
                    <a:lnTo>
                      <a:pt x="4749" y="7648"/>
                    </a:lnTo>
                    <a:lnTo>
                      <a:pt x="4896" y="7721"/>
                    </a:lnTo>
                    <a:lnTo>
                      <a:pt x="5066" y="7843"/>
                    </a:lnTo>
                    <a:lnTo>
                      <a:pt x="5212" y="7989"/>
                    </a:lnTo>
                    <a:lnTo>
                      <a:pt x="5212" y="7989"/>
                    </a:lnTo>
                    <a:lnTo>
                      <a:pt x="5383" y="8135"/>
                    </a:lnTo>
                    <a:lnTo>
                      <a:pt x="5553" y="8257"/>
                    </a:lnTo>
                    <a:lnTo>
                      <a:pt x="5699" y="8330"/>
                    </a:lnTo>
                    <a:lnTo>
                      <a:pt x="5797" y="8355"/>
                    </a:lnTo>
                    <a:lnTo>
                      <a:pt x="5797" y="8355"/>
                    </a:lnTo>
                    <a:lnTo>
                      <a:pt x="5870" y="8379"/>
                    </a:lnTo>
                    <a:lnTo>
                      <a:pt x="5992" y="8428"/>
                    </a:lnTo>
                    <a:lnTo>
                      <a:pt x="6089" y="8476"/>
                    </a:lnTo>
                    <a:lnTo>
                      <a:pt x="6162" y="8549"/>
                    </a:lnTo>
                    <a:lnTo>
                      <a:pt x="6162" y="8549"/>
                    </a:lnTo>
                    <a:lnTo>
                      <a:pt x="6259" y="8622"/>
                    </a:lnTo>
                    <a:lnTo>
                      <a:pt x="6357" y="8695"/>
                    </a:lnTo>
                    <a:lnTo>
                      <a:pt x="6454" y="8720"/>
                    </a:lnTo>
                    <a:lnTo>
                      <a:pt x="6552" y="8744"/>
                    </a:lnTo>
                    <a:lnTo>
                      <a:pt x="6552" y="8744"/>
                    </a:lnTo>
                    <a:lnTo>
                      <a:pt x="6649" y="8769"/>
                    </a:lnTo>
                    <a:lnTo>
                      <a:pt x="6747" y="8793"/>
                    </a:lnTo>
                    <a:lnTo>
                      <a:pt x="6844" y="8866"/>
                    </a:lnTo>
                    <a:lnTo>
                      <a:pt x="6941" y="8939"/>
                    </a:lnTo>
                    <a:lnTo>
                      <a:pt x="6941" y="8939"/>
                    </a:lnTo>
                    <a:lnTo>
                      <a:pt x="7014" y="9036"/>
                    </a:lnTo>
                    <a:lnTo>
                      <a:pt x="7063" y="9134"/>
                    </a:lnTo>
                    <a:lnTo>
                      <a:pt x="7112" y="9231"/>
                    </a:lnTo>
                    <a:lnTo>
                      <a:pt x="7112" y="9304"/>
                    </a:lnTo>
                    <a:lnTo>
                      <a:pt x="7112" y="9304"/>
                    </a:lnTo>
                    <a:lnTo>
                      <a:pt x="7112" y="9402"/>
                    </a:lnTo>
                    <a:lnTo>
                      <a:pt x="7063" y="9499"/>
                    </a:lnTo>
                    <a:lnTo>
                      <a:pt x="7014" y="9597"/>
                    </a:lnTo>
                    <a:lnTo>
                      <a:pt x="6941" y="9694"/>
                    </a:lnTo>
                    <a:lnTo>
                      <a:pt x="6941" y="9694"/>
                    </a:lnTo>
                    <a:lnTo>
                      <a:pt x="6868" y="9791"/>
                    </a:lnTo>
                    <a:lnTo>
                      <a:pt x="6795" y="9889"/>
                    </a:lnTo>
                    <a:lnTo>
                      <a:pt x="6747" y="9986"/>
                    </a:lnTo>
                    <a:lnTo>
                      <a:pt x="6747" y="10084"/>
                    </a:lnTo>
                    <a:lnTo>
                      <a:pt x="6747" y="10084"/>
                    </a:lnTo>
                    <a:lnTo>
                      <a:pt x="6722" y="10181"/>
                    </a:lnTo>
                    <a:lnTo>
                      <a:pt x="6625" y="10327"/>
                    </a:lnTo>
                    <a:lnTo>
                      <a:pt x="6503" y="10473"/>
                    </a:lnTo>
                    <a:lnTo>
                      <a:pt x="6357" y="10644"/>
                    </a:lnTo>
                    <a:lnTo>
                      <a:pt x="6357" y="10644"/>
                    </a:lnTo>
                    <a:lnTo>
                      <a:pt x="6211" y="10814"/>
                    </a:lnTo>
                    <a:lnTo>
                      <a:pt x="6089" y="10961"/>
                    </a:lnTo>
                    <a:lnTo>
                      <a:pt x="6016" y="11107"/>
                    </a:lnTo>
                    <a:lnTo>
                      <a:pt x="5992" y="11204"/>
                    </a:lnTo>
                    <a:lnTo>
                      <a:pt x="5992" y="11204"/>
                    </a:lnTo>
                    <a:lnTo>
                      <a:pt x="5943" y="11326"/>
                    </a:lnTo>
                    <a:lnTo>
                      <a:pt x="5870" y="11472"/>
                    </a:lnTo>
                    <a:lnTo>
                      <a:pt x="5748" y="11618"/>
                    </a:lnTo>
                    <a:lnTo>
                      <a:pt x="5602" y="11789"/>
                    </a:lnTo>
                    <a:lnTo>
                      <a:pt x="5602" y="11789"/>
                    </a:lnTo>
                    <a:lnTo>
                      <a:pt x="5456" y="11935"/>
                    </a:lnTo>
                    <a:lnTo>
                      <a:pt x="5334" y="12105"/>
                    </a:lnTo>
                    <a:lnTo>
                      <a:pt x="5261" y="12251"/>
                    </a:lnTo>
                    <a:lnTo>
                      <a:pt x="5212" y="12349"/>
                    </a:lnTo>
                    <a:lnTo>
                      <a:pt x="5212" y="12349"/>
                    </a:lnTo>
                    <a:lnTo>
                      <a:pt x="5188" y="12446"/>
                    </a:lnTo>
                    <a:lnTo>
                      <a:pt x="5139" y="12568"/>
                    </a:lnTo>
                    <a:lnTo>
                      <a:pt x="5042" y="12714"/>
                    </a:lnTo>
                    <a:lnTo>
                      <a:pt x="4944" y="12836"/>
                    </a:lnTo>
                    <a:lnTo>
                      <a:pt x="4944" y="12836"/>
                    </a:lnTo>
                    <a:lnTo>
                      <a:pt x="4822" y="12958"/>
                    </a:lnTo>
                    <a:lnTo>
                      <a:pt x="4725" y="13079"/>
                    </a:lnTo>
                    <a:lnTo>
                      <a:pt x="4676" y="13201"/>
                    </a:lnTo>
                    <a:lnTo>
                      <a:pt x="4652" y="13299"/>
                    </a:lnTo>
                    <a:lnTo>
                      <a:pt x="4652" y="13299"/>
                    </a:lnTo>
                    <a:lnTo>
                      <a:pt x="4676" y="13469"/>
                    </a:lnTo>
                    <a:lnTo>
                      <a:pt x="4701" y="13542"/>
                    </a:lnTo>
                    <a:lnTo>
                      <a:pt x="4749" y="13591"/>
                    </a:lnTo>
                    <a:lnTo>
                      <a:pt x="4749" y="13591"/>
                    </a:lnTo>
                    <a:lnTo>
                      <a:pt x="4774" y="13640"/>
                    </a:lnTo>
                    <a:lnTo>
                      <a:pt x="4822" y="13713"/>
                    </a:lnTo>
                    <a:lnTo>
                      <a:pt x="4847" y="13883"/>
                    </a:lnTo>
                    <a:lnTo>
                      <a:pt x="4847" y="13883"/>
                    </a:lnTo>
                    <a:lnTo>
                      <a:pt x="4822" y="13956"/>
                    </a:lnTo>
                    <a:lnTo>
                      <a:pt x="4774" y="14005"/>
                    </a:lnTo>
                    <a:lnTo>
                      <a:pt x="4725" y="14054"/>
                    </a:lnTo>
                    <a:lnTo>
                      <a:pt x="4652" y="14054"/>
                    </a:lnTo>
                    <a:lnTo>
                      <a:pt x="4652" y="14054"/>
                    </a:lnTo>
                    <a:lnTo>
                      <a:pt x="4555" y="14054"/>
                    </a:lnTo>
                    <a:lnTo>
                      <a:pt x="4457" y="14005"/>
                    </a:lnTo>
                    <a:lnTo>
                      <a:pt x="4360" y="13956"/>
                    </a:lnTo>
                    <a:lnTo>
                      <a:pt x="4262" y="13883"/>
                    </a:lnTo>
                    <a:lnTo>
                      <a:pt x="4262" y="13883"/>
                    </a:lnTo>
                    <a:lnTo>
                      <a:pt x="4189" y="13761"/>
                    </a:lnTo>
                    <a:lnTo>
                      <a:pt x="4141" y="13615"/>
                    </a:lnTo>
                    <a:lnTo>
                      <a:pt x="4092" y="13469"/>
                    </a:lnTo>
                    <a:lnTo>
                      <a:pt x="4092" y="13299"/>
                    </a:lnTo>
                    <a:lnTo>
                      <a:pt x="4092" y="13299"/>
                    </a:lnTo>
                    <a:lnTo>
                      <a:pt x="4067" y="13152"/>
                    </a:lnTo>
                    <a:lnTo>
                      <a:pt x="4019" y="12982"/>
                    </a:lnTo>
                    <a:lnTo>
                      <a:pt x="3970" y="12836"/>
                    </a:lnTo>
                    <a:lnTo>
                      <a:pt x="3897" y="12738"/>
                    </a:lnTo>
                    <a:lnTo>
                      <a:pt x="3897" y="12738"/>
                    </a:lnTo>
                    <a:lnTo>
                      <a:pt x="3848" y="12690"/>
                    </a:lnTo>
                    <a:lnTo>
                      <a:pt x="3824" y="12592"/>
                    </a:lnTo>
                    <a:lnTo>
                      <a:pt x="3751" y="12349"/>
                    </a:lnTo>
                    <a:lnTo>
                      <a:pt x="3726" y="12056"/>
                    </a:lnTo>
                    <a:lnTo>
                      <a:pt x="3702" y="11716"/>
                    </a:lnTo>
                    <a:lnTo>
                      <a:pt x="3702" y="11472"/>
                    </a:lnTo>
                    <a:lnTo>
                      <a:pt x="3702" y="11472"/>
                    </a:lnTo>
                    <a:lnTo>
                      <a:pt x="3702" y="11301"/>
                    </a:lnTo>
                    <a:lnTo>
                      <a:pt x="3653" y="11107"/>
                    </a:lnTo>
                    <a:lnTo>
                      <a:pt x="3629" y="10936"/>
                    </a:lnTo>
                    <a:lnTo>
                      <a:pt x="3556" y="10741"/>
                    </a:lnTo>
                    <a:lnTo>
                      <a:pt x="3483" y="10571"/>
                    </a:lnTo>
                    <a:lnTo>
                      <a:pt x="3410" y="10425"/>
                    </a:lnTo>
                    <a:lnTo>
                      <a:pt x="3312" y="10279"/>
                    </a:lnTo>
                    <a:lnTo>
                      <a:pt x="3239" y="10181"/>
                    </a:lnTo>
                    <a:lnTo>
                      <a:pt x="3239" y="10181"/>
                    </a:lnTo>
                    <a:lnTo>
                      <a:pt x="3045" y="9962"/>
                    </a:lnTo>
                    <a:lnTo>
                      <a:pt x="2898" y="9767"/>
                    </a:lnTo>
                    <a:lnTo>
                      <a:pt x="2801" y="9621"/>
                    </a:lnTo>
                    <a:lnTo>
                      <a:pt x="2752" y="9499"/>
                    </a:lnTo>
                    <a:lnTo>
                      <a:pt x="2752" y="9499"/>
                    </a:lnTo>
                    <a:lnTo>
                      <a:pt x="2728" y="9353"/>
                    </a:lnTo>
                    <a:lnTo>
                      <a:pt x="2704" y="9280"/>
                    </a:lnTo>
                    <a:lnTo>
                      <a:pt x="2655" y="9231"/>
                    </a:lnTo>
                    <a:lnTo>
                      <a:pt x="2655" y="9231"/>
                    </a:lnTo>
                    <a:lnTo>
                      <a:pt x="2631" y="9158"/>
                    </a:lnTo>
                    <a:lnTo>
                      <a:pt x="2582" y="9036"/>
                    </a:lnTo>
                    <a:lnTo>
                      <a:pt x="2582" y="8890"/>
                    </a:lnTo>
                    <a:lnTo>
                      <a:pt x="2557" y="8744"/>
                    </a:lnTo>
                    <a:lnTo>
                      <a:pt x="2557" y="8744"/>
                    </a:lnTo>
                    <a:lnTo>
                      <a:pt x="2582" y="8598"/>
                    </a:lnTo>
                    <a:lnTo>
                      <a:pt x="2582" y="8452"/>
                    </a:lnTo>
                    <a:lnTo>
                      <a:pt x="2631" y="8330"/>
                    </a:lnTo>
                    <a:lnTo>
                      <a:pt x="2655" y="8281"/>
                    </a:lnTo>
                    <a:lnTo>
                      <a:pt x="2655" y="8281"/>
                    </a:lnTo>
                    <a:lnTo>
                      <a:pt x="2704" y="8208"/>
                    </a:lnTo>
                    <a:lnTo>
                      <a:pt x="2728" y="8160"/>
                    </a:lnTo>
                    <a:lnTo>
                      <a:pt x="2752" y="7989"/>
                    </a:lnTo>
                    <a:lnTo>
                      <a:pt x="2752" y="7989"/>
                    </a:lnTo>
                    <a:lnTo>
                      <a:pt x="2728" y="7819"/>
                    </a:lnTo>
                    <a:lnTo>
                      <a:pt x="2704" y="7746"/>
                    </a:lnTo>
                    <a:lnTo>
                      <a:pt x="2655" y="7697"/>
                    </a:lnTo>
                    <a:lnTo>
                      <a:pt x="2655" y="7697"/>
                    </a:lnTo>
                    <a:lnTo>
                      <a:pt x="2606" y="7673"/>
                    </a:lnTo>
                    <a:lnTo>
                      <a:pt x="2533" y="7624"/>
                    </a:lnTo>
                    <a:lnTo>
                      <a:pt x="2363" y="7600"/>
                    </a:lnTo>
                    <a:lnTo>
                      <a:pt x="2363" y="7600"/>
                    </a:lnTo>
                    <a:lnTo>
                      <a:pt x="2265" y="7575"/>
                    </a:lnTo>
                    <a:lnTo>
                      <a:pt x="2119" y="7502"/>
                    </a:lnTo>
                    <a:lnTo>
                      <a:pt x="1973" y="7380"/>
                    </a:lnTo>
                    <a:lnTo>
                      <a:pt x="1802" y="7234"/>
                    </a:lnTo>
                    <a:lnTo>
                      <a:pt x="1802" y="7234"/>
                    </a:lnTo>
                    <a:lnTo>
                      <a:pt x="1632" y="7088"/>
                    </a:lnTo>
                    <a:lnTo>
                      <a:pt x="1486" y="6966"/>
                    </a:lnTo>
                    <a:lnTo>
                      <a:pt x="1340" y="6869"/>
                    </a:lnTo>
                    <a:lnTo>
                      <a:pt x="1242" y="6845"/>
                    </a:lnTo>
                    <a:lnTo>
                      <a:pt x="1242" y="6845"/>
                    </a:lnTo>
                    <a:lnTo>
                      <a:pt x="1121" y="6796"/>
                    </a:lnTo>
                    <a:lnTo>
                      <a:pt x="926" y="6674"/>
                    </a:lnTo>
                    <a:lnTo>
                      <a:pt x="706" y="6504"/>
                    </a:lnTo>
                    <a:lnTo>
                      <a:pt x="463" y="6284"/>
                    </a:lnTo>
                    <a:lnTo>
                      <a:pt x="463" y="6284"/>
                    </a:lnTo>
                    <a:lnTo>
                      <a:pt x="171" y="5919"/>
                    </a:lnTo>
                    <a:lnTo>
                      <a:pt x="0" y="5700"/>
                    </a:lnTo>
                    <a:lnTo>
                      <a:pt x="0" y="5700"/>
                    </a:lnTo>
                    <a:lnTo>
                      <a:pt x="0" y="5724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5" name="Shape 2043"/>
              <p:cNvSpPr/>
              <p:nvPr/>
            </p:nvSpPr>
            <p:spPr>
              <a:xfrm>
                <a:off x="6128575" y="3695900"/>
                <a:ext cx="86475" cy="47525"/>
              </a:xfrm>
              <a:custGeom>
                <a:avLst/>
                <a:gdLst/>
                <a:ahLst/>
                <a:cxnLst/>
                <a:rect l="0" t="0" r="0" b="0"/>
                <a:pathLst>
                  <a:path w="3459" h="1901" fill="none" extrusionOk="0">
                    <a:moveTo>
                      <a:pt x="2022" y="1340"/>
                    </a:moveTo>
                    <a:lnTo>
                      <a:pt x="2022" y="1340"/>
                    </a:lnTo>
                    <a:lnTo>
                      <a:pt x="1924" y="1413"/>
                    </a:lnTo>
                    <a:lnTo>
                      <a:pt x="1827" y="1486"/>
                    </a:lnTo>
                    <a:lnTo>
                      <a:pt x="1729" y="1511"/>
                    </a:lnTo>
                    <a:lnTo>
                      <a:pt x="1632" y="1535"/>
                    </a:lnTo>
                    <a:lnTo>
                      <a:pt x="1632" y="1535"/>
                    </a:lnTo>
                    <a:lnTo>
                      <a:pt x="1559" y="1535"/>
                    </a:lnTo>
                    <a:lnTo>
                      <a:pt x="1461" y="1584"/>
                    </a:lnTo>
                    <a:lnTo>
                      <a:pt x="1340" y="1657"/>
                    </a:lnTo>
                    <a:lnTo>
                      <a:pt x="1267" y="1730"/>
                    </a:lnTo>
                    <a:lnTo>
                      <a:pt x="1267" y="1730"/>
                    </a:lnTo>
                    <a:lnTo>
                      <a:pt x="1169" y="1803"/>
                    </a:lnTo>
                    <a:lnTo>
                      <a:pt x="1072" y="1852"/>
                    </a:lnTo>
                    <a:lnTo>
                      <a:pt x="974" y="1900"/>
                    </a:lnTo>
                    <a:lnTo>
                      <a:pt x="877" y="1900"/>
                    </a:lnTo>
                    <a:lnTo>
                      <a:pt x="877" y="1900"/>
                    </a:lnTo>
                    <a:lnTo>
                      <a:pt x="779" y="1900"/>
                    </a:lnTo>
                    <a:lnTo>
                      <a:pt x="682" y="1852"/>
                    </a:lnTo>
                    <a:lnTo>
                      <a:pt x="585" y="1803"/>
                    </a:lnTo>
                    <a:lnTo>
                      <a:pt x="512" y="1730"/>
                    </a:lnTo>
                    <a:lnTo>
                      <a:pt x="512" y="1730"/>
                    </a:lnTo>
                    <a:lnTo>
                      <a:pt x="438" y="1633"/>
                    </a:lnTo>
                    <a:lnTo>
                      <a:pt x="414" y="1535"/>
                    </a:lnTo>
                    <a:lnTo>
                      <a:pt x="438" y="1438"/>
                    </a:lnTo>
                    <a:lnTo>
                      <a:pt x="512" y="1340"/>
                    </a:lnTo>
                    <a:lnTo>
                      <a:pt x="512" y="1340"/>
                    </a:lnTo>
                    <a:lnTo>
                      <a:pt x="585" y="1243"/>
                    </a:lnTo>
                    <a:lnTo>
                      <a:pt x="633" y="1145"/>
                    </a:lnTo>
                    <a:lnTo>
                      <a:pt x="682" y="1048"/>
                    </a:lnTo>
                    <a:lnTo>
                      <a:pt x="682" y="951"/>
                    </a:lnTo>
                    <a:lnTo>
                      <a:pt x="682" y="951"/>
                    </a:lnTo>
                    <a:lnTo>
                      <a:pt x="658" y="804"/>
                    </a:lnTo>
                    <a:lnTo>
                      <a:pt x="633" y="731"/>
                    </a:lnTo>
                    <a:lnTo>
                      <a:pt x="585" y="683"/>
                    </a:lnTo>
                    <a:lnTo>
                      <a:pt x="585" y="683"/>
                    </a:lnTo>
                    <a:lnTo>
                      <a:pt x="536" y="634"/>
                    </a:lnTo>
                    <a:lnTo>
                      <a:pt x="463" y="610"/>
                    </a:lnTo>
                    <a:lnTo>
                      <a:pt x="317" y="585"/>
                    </a:lnTo>
                    <a:lnTo>
                      <a:pt x="317" y="585"/>
                    </a:lnTo>
                    <a:lnTo>
                      <a:pt x="146" y="561"/>
                    </a:lnTo>
                    <a:lnTo>
                      <a:pt x="73" y="512"/>
                    </a:lnTo>
                    <a:lnTo>
                      <a:pt x="24" y="488"/>
                    </a:lnTo>
                    <a:lnTo>
                      <a:pt x="24" y="488"/>
                    </a:lnTo>
                    <a:lnTo>
                      <a:pt x="0" y="439"/>
                    </a:lnTo>
                    <a:lnTo>
                      <a:pt x="24" y="366"/>
                    </a:lnTo>
                    <a:lnTo>
                      <a:pt x="49" y="293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71" y="171"/>
                    </a:lnTo>
                    <a:lnTo>
                      <a:pt x="268" y="123"/>
                    </a:lnTo>
                    <a:lnTo>
                      <a:pt x="512" y="74"/>
                    </a:lnTo>
                    <a:lnTo>
                      <a:pt x="804" y="25"/>
                    </a:lnTo>
                    <a:lnTo>
                      <a:pt x="1145" y="1"/>
                    </a:lnTo>
                    <a:lnTo>
                      <a:pt x="2509" y="1"/>
                    </a:lnTo>
                    <a:lnTo>
                      <a:pt x="2509" y="1"/>
                    </a:lnTo>
                    <a:lnTo>
                      <a:pt x="2850" y="25"/>
                    </a:lnTo>
                    <a:lnTo>
                      <a:pt x="3142" y="49"/>
                    </a:lnTo>
                    <a:lnTo>
                      <a:pt x="3337" y="74"/>
                    </a:lnTo>
                    <a:lnTo>
                      <a:pt x="3434" y="98"/>
                    </a:lnTo>
                    <a:lnTo>
                      <a:pt x="3434" y="98"/>
                    </a:lnTo>
                    <a:lnTo>
                      <a:pt x="3458" y="123"/>
                    </a:lnTo>
                    <a:lnTo>
                      <a:pt x="3434" y="171"/>
                    </a:lnTo>
                    <a:lnTo>
                      <a:pt x="3361" y="317"/>
                    </a:lnTo>
                    <a:lnTo>
                      <a:pt x="3239" y="488"/>
                    </a:lnTo>
                    <a:lnTo>
                      <a:pt x="3069" y="683"/>
                    </a:lnTo>
                    <a:lnTo>
                      <a:pt x="3069" y="683"/>
                    </a:lnTo>
                    <a:lnTo>
                      <a:pt x="2874" y="853"/>
                    </a:lnTo>
                    <a:lnTo>
                      <a:pt x="2679" y="999"/>
                    </a:lnTo>
                    <a:lnTo>
                      <a:pt x="2509" y="1121"/>
                    </a:lnTo>
                    <a:lnTo>
                      <a:pt x="2411" y="1145"/>
                    </a:lnTo>
                    <a:lnTo>
                      <a:pt x="2411" y="1145"/>
                    </a:lnTo>
                    <a:lnTo>
                      <a:pt x="2314" y="1170"/>
                    </a:lnTo>
                    <a:lnTo>
                      <a:pt x="2216" y="1194"/>
                    </a:lnTo>
                    <a:lnTo>
                      <a:pt x="2119" y="1267"/>
                    </a:lnTo>
                    <a:lnTo>
                      <a:pt x="2022" y="1340"/>
                    </a:lnTo>
                    <a:lnTo>
                      <a:pt x="2022" y="134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" name="Shape 2044"/>
              <p:cNvSpPr/>
              <p:nvPr/>
            </p:nvSpPr>
            <p:spPr>
              <a:xfrm>
                <a:off x="6357500" y="3940075"/>
                <a:ext cx="18900" cy="34725"/>
              </a:xfrm>
              <a:custGeom>
                <a:avLst/>
                <a:gdLst/>
                <a:ahLst/>
                <a:cxnLst/>
                <a:rect l="0" t="0" r="0" b="0"/>
                <a:pathLst>
                  <a:path w="756" h="1389" fill="none" extrusionOk="0">
                    <a:moveTo>
                      <a:pt x="585" y="682"/>
                    </a:moveTo>
                    <a:lnTo>
                      <a:pt x="585" y="682"/>
                    </a:lnTo>
                    <a:lnTo>
                      <a:pt x="512" y="779"/>
                    </a:lnTo>
                    <a:lnTo>
                      <a:pt x="439" y="877"/>
                    </a:lnTo>
                    <a:lnTo>
                      <a:pt x="390" y="974"/>
                    </a:lnTo>
                    <a:lnTo>
                      <a:pt x="390" y="1072"/>
                    </a:lnTo>
                    <a:lnTo>
                      <a:pt x="390" y="1072"/>
                    </a:lnTo>
                    <a:lnTo>
                      <a:pt x="366" y="1218"/>
                    </a:lnTo>
                    <a:lnTo>
                      <a:pt x="317" y="1291"/>
                    </a:lnTo>
                    <a:lnTo>
                      <a:pt x="293" y="1364"/>
                    </a:lnTo>
                    <a:lnTo>
                      <a:pt x="293" y="1364"/>
                    </a:lnTo>
                    <a:lnTo>
                      <a:pt x="244" y="1388"/>
                    </a:lnTo>
                    <a:lnTo>
                      <a:pt x="195" y="1388"/>
                    </a:lnTo>
                    <a:lnTo>
                      <a:pt x="147" y="1388"/>
                    </a:lnTo>
                    <a:lnTo>
                      <a:pt x="98" y="1364"/>
                    </a:lnTo>
                    <a:lnTo>
                      <a:pt x="98" y="1364"/>
                    </a:lnTo>
                    <a:lnTo>
                      <a:pt x="74" y="1291"/>
                    </a:lnTo>
                    <a:lnTo>
                      <a:pt x="25" y="1169"/>
                    </a:lnTo>
                    <a:lnTo>
                      <a:pt x="25" y="1023"/>
                    </a:lnTo>
                    <a:lnTo>
                      <a:pt x="1" y="877"/>
                    </a:lnTo>
                    <a:lnTo>
                      <a:pt x="1" y="877"/>
                    </a:lnTo>
                    <a:lnTo>
                      <a:pt x="25" y="706"/>
                    </a:lnTo>
                    <a:lnTo>
                      <a:pt x="98" y="536"/>
                    </a:lnTo>
                    <a:lnTo>
                      <a:pt x="171" y="365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415" y="122"/>
                    </a:lnTo>
                    <a:lnTo>
                      <a:pt x="512" y="49"/>
                    </a:lnTo>
                    <a:lnTo>
                      <a:pt x="609" y="0"/>
                    </a:lnTo>
                    <a:lnTo>
                      <a:pt x="682" y="24"/>
                    </a:lnTo>
                    <a:lnTo>
                      <a:pt x="682" y="24"/>
                    </a:lnTo>
                    <a:lnTo>
                      <a:pt x="707" y="73"/>
                    </a:lnTo>
                    <a:lnTo>
                      <a:pt x="731" y="146"/>
                    </a:lnTo>
                    <a:lnTo>
                      <a:pt x="756" y="317"/>
                    </a:lnTo>
                    <a:lnTo>
                      <a:pt x="756" y="317"/>
                    </a:lnTo>
                    <a:lnTo>
                      <a:pt x="756" y="390"/>
                    </a:lnTo>
                    <a:lnTo>
                      <a:pt x="707" y="487"/>
                    </a:lnTo>
                    <a:lnTo>
                      <a:pt x="658" y="609"/>
                    </a:lnTo>
                    <a:lnTo>
                      <a:pt x="585" y="682"/>
                    </a:lnTo>
                    <a:lnTo>
                      <a:pt x="585" y="682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" name="Shape 2045"/>
              <p:cNvSpPr/>
              <p:nvPr/>
            </p:nvSpPr>
            <p:spPr>
              <a:xfrm>
                <a:off x="6202850" y="3720875"/>
                <a:ext cx="204000" cy="278875"/>
              </a:xfrm>
              <a:custGeom>
                <a:avLst/>
                <a:gdLst/>
                <a:ahLst/>
                <a:cxnLst/>
                <a:rect l="0" t="0" r="0" b="0"/>
                <a:pathLst>
                  <a:path w="8160" h="11155" fill="none" extrusionOk="0">
                    <a:moveTo>
                      <a:pt x="8159" y="4774"/>
                    </a:moveTo>
                    <a:lnTo>
                      <a:pt x="8159" y="4774"/>
                    </a:lnTo>
                    <a:lnTo>
                      <a:pt x="7599" y="4701"/>
                    </a:lnTo>
                    <a:lnTo>
                      <a:pt x="7283" y="4652"/>
                    </a:lnTo>
                    <a:lnTo>
                      <a:pt x="7136" y="4603"/>
                    </a:lnTo>
                    <a:lnTo>
                      <a:pt x="7136" y="4603"/>
                    </a:lnTo>
                    <a:lnTo>
                      <a:pt x="7088" y="4579"/>
                    </a:lnTo>
                    <a:lnTo>
                      <a:pt x="7015" y="4555"/>
                    </a:lnTo>
                    <a:lnTo>
                      <a:pt x="6844" y="4530"/>
                    </a:lnTo>
                    <a:lnTo>
                      <a:pt x="6844" y="4530"/>
                    </a:lnTo>
                    <a:lnTo>
                      <a:pt x="6747" y="4506"/>
                    </a:lnTo>
                    <a:lnTo>
                      <a:pt x="6649" y="4457"/>
                    </a:lnTo>
                    <a:lnTo>
                      <a:pt x="6552" y="4409"/>
                    </a:lnTo>
                    <a:lnTo>
                      <a:pt x="6454" y="4336"/>
                    </a:lnTo>
                    <a:lnTo>
                      <a:pt x="6454" y="4336"/>
                    </a:lnTo>
                    <a:lnTo>
                      <a:pt x="6381" y="4262"/>
                    </a:lnTo>
                    <a:lnTo>
                      <a:pt x="6308" y="4214"/>
                    </a:lnTo>
                    <a:lnTo>
                      <a:pt x="6235" y="4214"/>
                    </a:lnTo>
                    <a:lnTo>
                      <a:pt x="6187" y="4238"/>
                    </a:lnTo>
                    <a:lnTo>
                      <a:pt x="6187" y="4238"/>
                    </a:lnTo>
                    <a:lnTo>
                      <a:pt x="6162" y="4287"/>
                    </a:lnTo>
                    <a:lnTo>
                      <a:pt x="6162" y="4360"/>
                    </a:lnTo>
                    <a:lnTo>
                      <a:pt x="6211" y="4433"/>
                    </a:lnTo>
                    <a:lnTo>
                      <a:pt x="6284" y="4530"/>
                    </a:lnTo>
                    <a:lnTo>
                      <a:pt x="6284" y="4530"/>
                    </a:lnTo>
                    <a:lnTo>
                      <a:pt x="6357" y="4603"/>
                    </a:lnTo>
                    <a:lnTo>
                      <a:pt x="6454" y="4652"/>
                    </a:lnTo>
                    <a:lnTo>
                      <a:pt x="6576" y="4701"/>
                    </a:lnTo>
                    <a:lnTo>
                      <a:pt x="6649" y="4701"/>
                    </a:lnTo>
                    <a:lnTo>
                      <a:pt x="6649" y="4701"/>
                    </a:lnTo>
                    <a:lnTo>
                      <a:pt x="6747" y="4725"/>
                    </a:lnTo>
                    <a:lnTo>
                      <a:pt x="6844" y="4774"/>
                    </a:lnTo>
                    <a:lnTo>
                      <a:pt x="6942" y="4823"/>
                    </a:lnTo>
                    <a:lnTo>
                      <a:pt x="7039" y="4896"/>
                    </a:lnTo>
                    <a:lnTo>
                      <a:pt x="7039" y="4896"/>
                    </a:lnTo>
                    <a:lnTo>
                      <a:pt x="7063" y="4944"/>
                    </a:lnTo>
                    <a:lnTo>
                      <a:pt x="7088" y="4993"/>
                    </a:lnTo>
                    <a:lnTo>
                      <a:pt x="7063" y="5139"/>
                    </a:lnTo>
                    <a:lnTo>
                      <a:pt x="6966" y="5310"/>
                    </a:lnTo>
                    <a:lnTo>
                      <a:pt x="6844" y="5480"/>
                    </a:lnTo>
                    <a:lnTo>
                      <a:pt x="6844" y="5480"/>
                    </a:lnTo>
                    <a:lnTo>
                      <a:pt x="6674" y="5626"/>
                    </a:lnTo>
                    <a:lnTo>
                      <a:pt x="6528" y="5748"/>
                    </a:lnTo>
                    <a:lnTo>
                      <a:pt x="6381" y="5821"/>
                    </a:lnTo>
                    <a:lnTo>
                      <a:pt x="6284" y="5846"/>
                    </a:lnTo>
                    <a:lnTo>
                      <a:pt x="6284" y="5846"/>
                    </a:lnTo>
                    <a:lnTo>
                      <a:pt x="6113" y="5870"/>
                    </a:lnTo>
                    <a:lnTo>
                      <a:pt x="6040" y="5894"/>
                    </a:lnTo>
                    <a:lnTo>
                      <a:pt x="5992" y="5943"/>
                    </a:lnTo>
                    <a:lnTo>
                      <a:pt x="5992" y="5943"/>
                    </a:lnTo>
                    <a:lnTo>
                      <a:pt x="5943" y="5967"/>
                    </a:lnTo>
                    <a:lnTo>
                      <a:pt x="5894" y="5992"/>
                    </a:lnTo>
                    <a:lnTo>
                      <a:pt x="5846" y="5967"/>
                    </a:lnTo>
                    <a:lnTo>
                      <a:pt x="5797" y="5943"/>
                    </a:lnTo>
                    <a:lnTo>
                      <a:pt x="5797" y="5943"/>
                    </a:lnTo>
                    <a:lnTo>
                      <a:pt x="5773" y="5894"/>
                    </a:lnTo>
                    <a:lnTo>
                      <a:pt x="5724" y="5821"/>
                    </a:lnTo>
                    <a:lnTo>
                      <a:pt x="5699" y="5651"/>
                    </a:lnTo>
                    <a:lnTo>
                      <a:pt x="5699" y="5651"/>
                    </a:lnTo>
                    <a:lnTo>
                      <a:pt x="5675" y="5553"/>
                    </a:lnTo>
                    <a:lnTo>
                      <a:pt x="5602" y="5407"/>
                    </a:lnTo>
                    <a:lnTo>
                      <a:pt x="5480" y="5261"/>
                    </a:lnTo>
                    <a:lnTo>
                      <a:pt x="5334" y="5091"/>
                    </a:lnTo>
                    <a:lnTo>
                      <a:pt x="5334" y="5091"/>
                    </a:lnTo>
                    <a:lnTo>
                      <a:pt x="5188" y="4920"/>
                    </a:lnTo>
                    <a:lnTo>
                      <a:pt x="5066" y="4774"/>
                    </a:lnTo>
                    <a:lnTo>
                      <a:pt x="4969" y="4628"/>
                    </a:lnTo>
                    <a:lnTo>
                      <a:pt x="4944" y="4530"/>
                    </a:lnTo>
                    <a:lnTo>
                      <a:pt x="4944" y="4530"/>
                    </a:lnTo>
                    <a:lnTo>
                      <a:pt x="4944" y="4457"/>
                    </a:lnTo>
                    <a:lnTo>
                      <a:pt x="4920" y="4409"/>
                    </a:lnTo>
                    <a:lnTo>
                      <a:pt x="4896" y="4409"/>
                    </a:lnTo>
                    <a:lnTo>
                      <a:pt x="4847" y="4433"/>
                    </a:lnTo>
                    <a:lnTo>
                      <a:pt x="4847" y="4433"/>
                    </a:lnTo>
                    <a:lnTo>
                      <a:pt x="4823" y="4482"/>
                    </a:lnTo>
                    <a:lnTo>
                      <a:pt x="4774" y="4555"/>
                    </a:lnTo>
                    <a:lnTo>
                      <a:pt x="4750" y="4701"/>
                    </a:lnTo>
                    <a:lnTo>
                      <a:pt x="4750" y="4701"/>
                    </a:lnTo>
                    <a:lnTo>
                      <a:pt x="4774" y="4798"/>
                    </a:lnTo>
                    <a:lnTo>
                      <a:pt x="4847" y="4920"/>
                    </a:lnTo>
                    <a:lnTo>
                      <a:pt x="4920" y="5066"/>
                    </a:lnTo>
                    <a:lnTo>
                      <a:pt x="5042" y="5188"/>
                    </a:lnTo>
                    <a:lnTo>
                      <a:pt x="5042" y="5188"/>
                    </a:lnTo>
                    <a:lnTo>
                      <a:pt x="5139" y="5310"/>
                    </a:lnTo>
                    <a:lnTo>
                      <a:pt x="5237" y="5431"/>
                    </a:lnTo>
                    <a:lnTo>
                      <a:pt x="5310" y="5553"/>
                    </a:lnTo>
                    <a:lnTo>
                      <a:pt x="5334" y="5651"/>
                    </a:lnTo>
                    <a:lnTo>
                      <a:pt x="5334" y="5651"/>
                    </a:lnTo>
                    <a:lnTo>
                      <a:pt x="5334" y="5748"/>
                    </a:lnTo>
                    <a:lnTo>
                      <a:pt x="5383" y="5846"/>
                    </a:lnTo>
                    <a:lnTo>
                      <a:pt x="5432" y="5943"/>
                    </a:lnTo>
                    <a:lnTo>
                      <a:pt x="5505" y="6040"/>
                    </a:lnTo>
                    <a:lnTo>
                      <a:pt x="5505" y="6040"/>
                    </a:lnTo>
                    <a:lnTo>
                      <a:pt x="5626" y="6113"/>
                    </a:lnTo>
                    <a:lnTo>
                      <a:pt x="5773" y="6162"/>
                    </a:lnTo>
                    <a:lnTo>
                      <a:pt x="5919" y="6211"/>
                    </a:lnTo>
                    <a:lnTo>
                      <a:pt x="6089" y="6235"/>
                    </a:lnTo>
                    <a:lnTo>
                      <a:pt x="6089" y="6235"/>
                    </a:lnTo>
                    <a:lnTo>
                      <a:pt x="6235" y="6235"/>
                    </a:lnTo>
                    <a:lnTo>
                      <a:pt x="6357" y="6284"/>
                    </a:lnTo>
                    <a:lnTo>
                      <a:pt x="6430" y="6333"/>
                    </a:lnTo>
                    <a:lnTo>
                      <a:pt x="6454" y="6381"/>
                    </a:lnTo>
                    <a:lnTo>
                      <a:pt x="6454" y="6430"/>
                    </a:lnTo>
                    <a:lnTo>
                      <a:pt x="6454" y="6430"/>
                    </a:lnTo>
                    <a:lnTo>
                      <a:pt x="6430" y="6527"/>
                    </a:lnTo>
                    <a:lnTo>
                      <a:pt x="6308" y="6722"/>
                    </a:lnTo>
                    <a:lnTo>
                      <a:pt x="6113" y="6941"/>
                    </a:lnTo>
                    <a:lnTo>
                      <a:pt x="5894" y="7185"/>
                    </a:lnTo>
                    <a:lnTo>
                      <a:pt x="5894" y="7185"/>
                    </a:lnTo>
                    <a:lnTo>
                      <a:pt x="5675" y="7429"/>
                    </a:lnTo>
                    <a:lnTo>
                      <a:pt x="5505" y="7696"/>
                    </a:lnTo>
                    <a:lnTo>
                      <a:pt x="5358" y="7940"/>
                    </a:lnTo>
                    <a:lnTo>
                      <a:pt x="5334" y="8037"/>
                    </a:lnTo>
                    <a:lnTo>
                      <a:pt x="5334" y="8135"/>
                    </a:lnTo>
                    <a:lnTo>
                      <a:pt x="5334" y="8135"/>
                    </a:lnTo>
                    <a:lnTo>
                      <a:pt x="5334" y="8281"/>
                    </a:lnTo>
                    <a:lnTo>
                      <a:pt x="5358" y="8427"/>
                    </a:lnTo>
                    <a:lnTo>
                      <a:pt x="5383" y="8525"/>
                    </a:lnTo>
                    <a:lnTo>
                      <a:pt x="5432" y="8598"/>
                    </a:lnTo>
                    <a:lnTo>
                      <a:pt x="5432" y="8598"/>
                    </a:lnTo>
                    <a:lnTo>
                      <a:pt x="5456" y="8646"/>
                    </a:lnTo>
                    <a:lnTo>
                      <a:pt x="5480" y="8719"/>
                    </a:lnTo>
                    <a:lnTo>
                      <a:pt x="5505" y="8890"/>
                    </a:lnTo>
                    <a:lnTo>
                      <a:pt x="5505" y="8890"/>
                    </a:lnTo>
                    <a:lnTo>
                      <a:pt x="5480" y="8987"/>
                    </a:lnTo>
                    <a:lnTo>
                      <a:pt x="5383" y="9158"/>
                    </a:lnTo>
                    <a:lnTo>
                      <a:pt x="5237" y="9353"/>
                    </a:lnTo>
                    <a:lnTo>
                      <a:pt x="5042" y="9547"/>
                    </a:lnTo>
                    <a:lnTo>
                      <a:pt x="5042" y="9547"/>
                    </a:lnTo>
                    <a:lnTo>
                      <a:pt x="4847" y="9742"/>
                    </a:lnTo>
                    <a:lnTo>
                      <a:pt x="4701" y="9937"/>
                    </a:lnTo>
                    <a:lnTo>
                      <a:pt x="4603" y="10108"/>
                    </a:lnTo>
                    <a:lnTo>
                      <a:pt x="4555" y="10205"/>
                    </a:lnTo>
                    <a:lnTo>
                      <a:pt x="4555" y="10205"/>
                    </a:lnTo>
                    <a:lnTo>
                      <a:pt x="4530" y="10327"/>
                    </a:lnTo>
                    <a:lnTo>
                      <a:pt x="4457" y="10473"/>
                    </a:lnTo>
                    <a:lnTo>
                      <a:pt x="4336" y="10619"/>
                    </a:lnTo>
                    <a:lnTo>
                      <a:pt x="4189" y="10790"/>
                    </a:lnTo>
                    <a:lnTo>
                      <a:pt x="4189" y="10790"/>
                    </a:lnTo>
                    <a:lnTo>
                      <a:pt x="4019" y="10936"/>
                    </a:lnTo>
                    <a:lnTo>
                      <a:pt x="3873" y="11057"/>
                    </a:lnTo>
                    <a:lnTo>
                      <a:pt x="3727" y="11131"/>
                    </a:lnTo>
                    <a:lnTo>
                      <a:pt x="3605" y="11155"/>
                    </a:lnTo>
                    <a:lnTo>
                      <a:pt x="3605" y="11155"/>
                    </a:lnTo>
                    <a:lnTo>
                      <a:pt x="3532" y="11155"/>
                    </a:lnTo>
                    <a:lnTo>
                      <a:pt x="3434" y="11106"/>
                    </a:lnTo>
                    <a:lnTo>
                      <a:pt x="3337" y="11057"/>
                    </a:lnTo>
                    <a:lnTo>
                      <a:pt x="3240" y="10984"/>
                    </a:lnTo>
                    <a:lnTo>
                      <a:pt x="3240" y="10984"/>
                    </a:lnTo>
                    <a:lnTo>
                      <a:pt x="3167" y="10887"/>
                    </a:lnTo>
                    <a:lnTo>
                      <a:pt x="3093" y="10790"/>
                    </a:lnTo>
                    <a:lnTo>
                      <a:pt x="3069" y="10692"/>
                    </a:lnTo>
                    <a:lnTo>
                      <a:pt x="3045" y="10595"/>
                    </a:lnTo>
                    <a:lnTo>
                      <a:pt x="3045" y="10595"/>
                    </a:lnTo>
                    <a:lnTo>
                      <a:pt x="3020" y="10424"/>
                    </a:lnTo>
                    <a:lnTo>
                      <a:pt x="2996" y="10351"/>
                    </a:lnTo>
                    <a:lnTo>
                      <a:pt x="2947" y="10302"/>
                    </a:lnTo>
                    <a:lnTo>
                      <a:pt x="2947" y="10302"/>
                    </a:lnTo>
                    <a:lnTo>
                      <a:pt x="2923" y="10254"/>
                    </a:lnTo>
                    <a:lnTo>
                      <a:pt x="2874" y="10181"/>
                    </a:lnTo>
                    <a:lnTo>
                      <a:pt x="2850" y="10035"/>
                    </a:lnTo>
                    <a:lnTo>
                      <a:pt x="2850" y="10035"/>
                    </a:lnTo>
                    <a:lnTo>
                      <a:pt x="2826" y="9864"/>
                    </a:lnTo>
                    <a:lnTo>
                      <a:pt x="2801" y="9791"/>
                    </a:lnTo>
                    <a:lnTo>
                      <a:pt x="2752" y="9742"/>
                    </a:lnTo>
                    <a:lnTo>
                      <a:pt x="2752" y="9742"/>
                    </a:lnTo>
                    <a:lnTo>
                      <a:pt x="2728" y="9669"/>
                    </a:lnTo>
                    <a:lnTo>
                      <a:pt x="2704" y="9572"/>
                    </a:lnTo>
                    <a:lnTo>
                      <a:pt x="2679" y="9426"/>
                    </a:lnTo>
                    <a:lnTo>
                      <a:pt x="2655" y="9255"/>
                    </a:lnTo>
                    <a:lnTo>
                      <a:pt x="2655" y="9255"/>
                    </a:lnTo>
                    <a:lnTo>
                      <a:pt x="2679" y="9109"/>
                    </a:lnTo>
                    <a:lnTo>
                      <a:pt x="2704" y="8963"/>
                    </a:lnTo>
                    <a:lnTo>
                      <a:pt x="2728" y="8866"/>
                    </a:lnTo>
                    <a:lnTo>
                      <a:pt x="2752" y="8792"/>
                    </a:lnTo>
                    <a:lnTo>
                      <a:pt x="2752" y="8792"/>
                    </a:lnTo>
                    <a:lnTo>
                      <a:pt x="2801" y="8744"/>
                    </a:lnTo>
                    <a:lnTo>
                      <a:pt x="2826" y="8671"/>
                    </a:lnTo>
                    <a:lnTo>
                      <a:pt x="2850" y="8500"/>
                    </a:lnTo>
                    <a:lnTo>
                      <a:pt x="2850" y="8500"/>
                    </a:lnTo>
                    <a:lnTo>
                      <a:pt x="2826" y="8403"/>
                    </a:lnTo>
                    <a:lnTo>
                      <a:pt x="2777" y="8281"/>
                    </a:lnTo>
                    <a:lnTo>
                      <a:pt x="2679" y="8159"/>
                    </a:lnTo>
                    <a:lnTo>
                      <a:pt x="2582" y="8037"/>
                    </a:lnTo>
                    <a:lnTo>
                      <a:pt x="2582" y="8037"/>
                    </a:lnTo>
                    <a:lnTo>
                      <a:pt x="2460" y="7891"/>
                    </a:lnTo>
                    <a:lnTo>
                      <a:pt x="2363" y="7721"/>
                    </a:lnTo>
                    <a:lnTo>
                      <a:pt x="2314" y="7526"/>
                    </a:lnTo>
                    <a:lnTo>
                      <a:pt x="2290" y="7356"/>
                    </a:lnTo>
                    <a:lnTo>
                      <a:pt x="2290" y="7356"/>
                    </a:lnTo>
                    <a:lnTo>
                      <a:pt x="2290" y="7209"/>
                    </a:lnTo>
                    <a:lnTo>
                      <a:pt x="2265" y="7063"/>
                    </a:lnTo>
                    <a:lnTo>
                      <a:pt x="2217" y="6966"/>
                    </a:lnTo>
                    <a:lnTo>
                      <a:pt x="2192" y="6893"/>
                    </a:lnTo>
                    <a:lnTo>
                      <a:pt x="2192" y="6893"/>
                    </a:lnTo>
                    <a:lnTo>
                      <a:pt x="2144" y="6844"/>
                    </a:lnTo>
                    <a:lnTo>
                      <a:pt x="2071" y="6820"/>
                    </a:lnTo>
                    <a:lnTo>
                      <a:pt x="1900" y="6795"/>
                    </a:lnTo>
                    <a:lnTo>
                      <a:pt x="1900" y="6795"/>
                    </a:lnTo>
                    <a:lnTo>
                      <a:pt x="1754" y="6820"/>
                    </a:lnTo>
                    <a:lnTo>
                      <a:pt x="1681" y="6844"/>
                    </a:lnTo>
                    <a:lnTo>
                      <a:pt x="1632" y="6893"/>
                    </a:lnTo>
                    <a:lnTo>
                      <a:pt x="1632" y="6893"/>
                    </a:lnTo>
                    <a:lnTo>
                      <a:pt x="1559" y="6941"/>
                    </a:lnTo>
                    <a:lnTo>
                      <a:pt x="1437" y="6966"/>
                    </a:lnTo>
                    <a:lnTo>
                      <a:pt x="1291" y="6990"/>
                    </a:lnTo>
                    <a:lnTo>
                      <a:pt x="1145" y="6990"/>
                    </a:lnTo>
                    <a:lnTo>
                      <a:pt x="1145" y="6990"/>
                    </a:lnTo>
                    <a:lnTo>
                      <a:pt x="975" y="6966"/>
                    </a:lnTo>
                    <a:lnTo>
                      <a:pt x="780" y="6868"/>
                    </a:lnTo>
                    <a:lnTo>
                      <a:pt x="561" y="6747"/>
                    </a:lnTo>
                    <a:lnTo>
                      <a:pt x="390" y="6601"/>
                    </a:lnTo>
                    <a:lnTo>
                      <a:pt x="390" y="6601"/>
                    </a:lnTo>
                    <a:lnTo>
                      <a:pt x="317" y="6527"/>
                    </a:lnTo>
                    <a:lnTo>
                      <a:pt x="244" y="6406"/>
                    </a:lnTo>
                    <a:lnTo>
                      <a:pt x="122" y="6113"/>
                    </a:lnTo>
                    <a:lnTo>
                      <a:pt x="49" y="5797"/>
                    </a:lnTo>
                    <a:lnTo>
                      <a:pt x="0" y="5480"/>
                    </a:lnTo>
                    <a:lnTo>
                      <a:pt x="0" y="5480"/>
                    </a:lnTo>
                    <a:lnTo>
                      <a:pt x="25" y="5310"/>
                    </a:lnTo>
                    <a:lnTo>
                      <a:pt x="49" y="5139"/>
                    </a:lnTo>
                    <a:lnTo>
                      <a:pt x="147" y="4798"/>
                    </a:lnTo>
                    <a:lnTo>
                      <a:pt x="220" y="4628"/>
                    </a:lnTo>
                    <a:lnTo>
                      <a:pt x="293" y="4482"/>
                    </a:lnTo>
                    <a:lnTo>
                      <a:pt x="390" y="4336"/>
                    </a:lnTo>
                    <a:lnTo>
                      <a:pt x="487" y="4238"/>
                    </a:lnTo>
                    <a:lnTo>
                      <a:pt x="487" y="4238"/>
                    </a:lnTo>
                    <a:lnTo>
                      <a:pt x="682" y="4043"/>
                    </a:lnTo>
                    <a:lnTo>
                      <a:pt x="877" y="3897"/>
                    </a:lnTo>
                    <a:lnTo>
                      <a:pt x="1048" y="3800"/>
                    </a:lnTo>
                    <a:lnTo>
                      <a:pt x="1145" y="3751"/>
                    </a:lnTo>
                    <a:lnTo>
                      <a:pt x="1145" y="3751"/>
                    </a:lnTo>
                    <a:lnTo>
                      <a:pt x="1316" y="3727"/>
                    </a:lnTo>
                    <a:lnTo>
                      <a:pt x="1389" y="3702"/>
                    </a:lnTo>
                    <a:lnTo>
                      <a:pt x="1437" y="3654"/>
                    </a:lnTo>
                    <a:lnTo>
                      <a:pt x="1437" y="3654"/>
                    </a:lnTo>
                    <a:lnTo>
                      <a:pt x="1510" y="3629"/>
                    </a:lnTo>
                    <a:lnTo>
                      <a:pt x="1608" y="3605"/>
                    </a:lnTo>
                    <a:lnTo>
                      <a:pt x="1754" y="3581"/>
                    </a:lnTo>
                    <a:lnTo>
                      <a:pt x="1900" y="3581"/>
                    </a:lnTo>
                    <a:lnTo>
                      <a:pt x="1900" y="3581"/>
                    </a:lnTo>
                    <a:lnTo>
                      <a:pt x="2071" y="3581"/>
                    </a:lnTo>
                    <a:lnTo>
                      <a:pt x="2241" y="3629"/>
                    </a:lnTo>
                    <a:lnTo>
                      <a:pt x="2363" y="3678"/>
                    </a:lnTo>
                    <a:lnTo>
                      <a:pt x="2485" y="3751"/>
                    </a:lnTo>
                    <a:lnTo>
                      <a:pt x="2485" y="3751"/>
                    </a:lnTo>
                    <a:lnTo>
                      <a:pt x="2558" y="3824"/>
                    </a:lnTo>
                    <a:lnTo>
                      <a:pt x="2655" y="3897"/>
                    </a:lnTo>
                    <a:lnTo>
                      <a:pt x="2777" y="3946"/>
                    </a:lnTo>
                    <a:lnTo>
                      <a:pt x="2850" y="3946"/>
                    </a:lnTo>
                    <a:lnTo>
                      <a:pt x="2850" y="3946"/>
                    </a:lnTo>
                    <a:lnTo>
                      <a:pt x="3020" y="3970"/>
                    </a:lnTo>
                    <a:lnTo>
                      <a:pt x="3093" y="4019"/>
                    </a:lnTo>
                    <a:lnTo>
                      <a:pt x="3142" y="4043"/>
                    </a:lnTo>
                    <a:lnTo>
                      <a:pt x="3142" y="4043"/>
                    </a:lnTo>
                    <a:lnTo>
                      <a:pt x="3191" y="4068"/>
                    </a:lnTo>
                    <a:lnTo>
                      <a:pt x="3240" y="4092"/>
                    </a:lnTo>
                    <a:lnTo>
                      <a:pt x="3288" y="4068"/>
                    </a:lnTo>
                    <a:lnTo>
                      <a:pt x="3337" y="4043"/>
                    </a:lnTo>
                    <a:lnTo>
                      <a:pt x="3337" y="4043"/>
                    </a:lnTo>
                    <a:lnTo>
                      <a:pt x="3386" y="4019"/>
                    </a:lnTo>
                    <a:lnTo>
                      <a:pt x="3459" y="3970"/>
                    </a:lnTo>
                    <a:lnTo>
                      <a:pt x="3605" y="3946"/>
                    </a:lnTo>
                    <a:lnTo>
                      <a:pt x="3605" y="3946"/>
                    </a:lnTo>
                    <a:lnTo>
                      <a:pt x="3775" y="3970"/>
                    </a:lnTo>
                    <a:lnTo>
                      <a:pt x="3848" y="4019"/>
                    </a:lnTo>
                    <a:lnTo>
                      <a:pt x="3897" y="4043"/>
                    </a:lnTo>
                    <a:lnTo>
                      <a:pt x="3897" y="4043"/>
                    </a:lnTo>
                    <a:lnTo>
                      <a:pt x="3970" y="4092"/>
                    </a:lnTo>
                    <a:lnTo>
                      <a:pt x="4068" y="4116"/>
                    </a:lnTo>
                    <a:lnTo>
                      <a:pt x="4214" y="4141"/>
                    </a:lnTo>
                    <a:lnTo>
                      <a:pt x="4384" y="4141"/>
                    </a:lnTo>
                    <a:lnTo>
                      <a:pt x="4384" y="4141"/>
                    </a:lnTo>
                    <a:lnTo>
                      <a:pt x="4530" y="4141"/>
                    </a:lnTo>
                    <a:lnTo>
                      <a:pt x="4677" y="4116"/>
                    </a:lnTo>
                    <a:lnTo>
                      <a:pt x="4774" y="4092"/>
                    </a:lnTo>
                    <a:lnTo>
                      <a:pt x="4847" y="4043"/>
                    </a:lnTo>
                    <a:lnTo>
                      <a:pt x="4847" y="4043"/>
                    </a:lnTo>
                    <a:lnTo>
                      <a:pt x="4896" y="3995"/>
                    </a:lnTo>
                    <a:lnTo>
                      <a:pt x="4920" y="3921"/>
                    </a:lnTo>
                    <a:lnTo>
                      <a:pt x="4944" y="3751"/>
                    </a:lnTo>
                    <a:lnTo>
                      <a:pt x="4944" y="3751"/>
                    </a:lnTo>
                    <a:lnTo>
                      <a:pt x="4944" y="3727"/>
                    </a:lnTo>
                    <a:lnTo>
                      <a:pt x="4920" y="3678"/>
                    </a:lnTo>
                    <a:lnTo>
                      <a:pt x="4823" y="3629"/>
                    </a:lnTo>
                    <a:lnTo>
                      <a:pt x="4701" y="3581"/>
                    </a:lnTo>
                    <a:lnTo>
                      <a:pt x="4555" y="3581"/>
                    </a:lnTo>
                    <a:lnTo>
                      <a:pt x="4555" y="3581"/>
                    </a:lnTo>
                    <a:lnTo>
                      <a:pt x="4409" y="3556"/>
                    </a:lnTo>
                    <a:lnTo>
                      <a:pt x="4238" y="3507"/>
                    </a:lnTo>
                    <a:lnTo>
                      <a:pt x="4092" y="3459"/>
                    </a:lnTo>
                    <a:lnTo>
                      <a:pt x="3995" y="3386"/>
                    </a:lnTo>
                    <a:lnTo>
                      <a:pt x="3995" y="3386"/>
                    </a:lnTo>
                    <a:lnTo>
                      <a:pt x="3897" y="3313"/>
                    </a:lnTo>
                    <a:lnTo>
                      <a:pt x="3800" y="3240"/>
                    </a:lnTo>
                    <a:lnTo>
                      <a:pt x="3702" y="3215"/>
                    </a:lnTo>
                    <a:lnTo>
                      <a:pt x="3605" y="3191"/>
                    </a:lnTo>
                    <a:lnTo>
                      <a:pt x="3605" y="3191"/>
                    </a:lnTo>
                    <a:lnTo>
                      <a:pt x="3532" y="3166"/>
                    </a:lnTo>
                    <a:lnTo>
                      <a:pt x="3434" y="3142"/>
                    </a:lnTo>
                    <a:lnTo>
                      <a:pt x="3337" y="3069"/>
                    </a:lnTo>
                    <a:lnTo>
                      <a:pt x="3240" y="2996"/>
                    </a:lnTo>
                    <a:lnTo>
                      <a:pt x="3240" y="2996"/>
                    </a:lnTo>
                    <a:lnTo>
                      <a:pt x="3167" y="2923"/>
                    </a:lnTo>
                    <a:lnTo>
                      <a:pt x="3069" y="2899"/>
                    </a:lnTo>
                    <a:lnTo>
                      <a:pt x="2996" y="2874"/>
                    </a:lnTo>
                    <a:lnTo>
                      <a:pt x="2947" y="2899"/>
                    </a:lnTo>
                    <a:lnTo>
                      <a:pt x="2947" y="2899"/>
                    </a:lnTo>
                    <a:lnTo>
                      <a:pt x="2899" y="2923"/>
                    </a:lnTo>
                    <a:lnTo>
                      <a:pt x="2826" y="2923"/>
                    </a:lnTo>
                    <a:lnTo>
                      <a:pt x="2752" y="2874"/>
                    </a:lnTo>
                    <a:lnTo>
                      <a:pt x="2655" y="2801"/>
                    </a:lnTo>
                    <a:lnTo>
                      <a:pt x="2655" y="2801"/>
                    </a:lnTo>
                    <a:lnTo>
                      <a:pt x="2582" y="2752"/>
                    </a:lnTo>
                    <a:lnTo>
                      <a:pt x="2509" y="2704"/>
                    </a:lnTo>
                    <a:lnTo>
                      <a:pt x="2436" y="2704"/>
                    </a:lnTo>
                    <a:lnTo>
                      <a:pt x="2387" y="2704"/>
                    </a:lnTo>
                    <a:lnTo>
                      <a:pt x="2387" y="2704"/>
                    </a:lnTo>
                    <a:lnTo>
                      <a:pt x="2338" y="2752"/>
                    </a:lnTo>
                    <a:lnTo>
                      <a:pt x="2265" y="2777"/>
                    </a:lnTo>
                    <a:lnTo>
                      <a:pt x="2095" y="2801"/>
                    </a:lnTo>
                    <a:lnTo>
                      <a:pt x="2095" y="2801"/>
                    </a:lnTo>
                    <a:lnTo>
                      <a:pt x="1997" y="2850"/>
                    </a:lnTo>
                    <a:lnTo>
                      <a:pt x="1851" y="2923"/>
                    </a:lnTo>
                    <a:lnTo>
                      <a:pt x="1681" y="3045"/>
                    </a:lnTo>
                    <a:lnTo>
                      <a:pt x="1535" y="3191"/>
                    </a:lnTo>
                    <a:lnTo>
                      <a:pt x="1535" y="3191"/>
                    </a:lnTo>
                    <a:lnTo>
                      <a:pt x="1364" y="3337"/>
                    </a:lnTo>
                    <a:lnTo>
                      <a:pt x="1194" y="3459"/>
                    </a:lnTo>
                    <a:lnTo>
                      <a:pt x="1072" y="3532"/>
                    </a:lnTo>
                    <a:lnTo>
                      <a:pt x="950" y="3581"/>
                    </a:lnTo>
                    <a:lnTo>
                      <a:pt x="950" y="3581"/>
                    </a:lnTo>
                    <a:lnTo>
                      <a:pt x="804" y="3532"/>
                    </a:lnTo>
                    <a:lnTo>
                      <a:pt x="731" y="3507"/>
                    </a:lnTo>
                    <a:lnTo>
                      <a:pt x="682" y="3483"/>
                    </a:lnTo>
                    <a:lnTo>
                      <a:pt x="682" y="3483"/>
                    </a:lnTo>
                    <a:lnTo>
                      <a:pt x="634" y="3434"/>
                    </a:lnTo>
                    <a:lnTo>
                      <a:pt x="609" y="3361"/>
                    </a:lnTo>
                    <a:lnTo>
                      <a:pt x="585" y="3191"/>
                    </a:lnTo>
                    <a:lnTo>
                      <a:pt x="585" y="3191"/>
                    </a:lnTo>
                    <a:lnTo>
                      <a:pt x="609" y="3020"/>
                    </a:lnTo>
                    <a:lnTo>
                      <a:pt x="634" y="2947"/>
                    </a:lnTo>
                    <a:lnTo>
                      <a:pt x="682" y="2899"/>
                    </a:lnTo>
                    <a:lnTo>
                      <a:pt x="682" y="2899"/>
                    </a:lnTo>
                    <a:lnTo>
                      <a:pt x="731" y="2874"/>
                    </a:lnTo>
                    <a:lnTo>
                      <a:pt x="853" y="2850"/>
                    </a:lnTo>
                    <a:lnTo>
                      <a:pt x="999" y="2826"/>
                    </a:lnTo>
                    <a:lnTo>
                      <a:pt x="1145" y="2801"/>
                    </a:lnTo>
                    <a:lnTo>
                      <a:pt x="1145" y="2801"/>
                    </a:lnTo>
                    <a:lnTo>
                      <a:pt x="1291" y="2801"/>
                    </a:lnTo>
                    <a:lnTo>
                      <a:pt x="1413" y="2752"/>
                    </a:lnTo>
                    <a:lnTo>
                      <a:pt x="1486" y="2704"/>
                    </a:lnTo>
                    <a:lnTo>
                      <a:pt x="1510" y="2655"/>
                    </a:lnTo>
                    <a:lnTo>
                      <a:pt x="1535" y="2631"/>
                    </a:lnTo>
                    <a:lnTo>
                      <a:pt x="1535" y="2631"/>
                    </a:lnTo>
                    <a:lnTo>
                      <a:pt x="1486" y="2460"/>
                    </a:lnTo>
                    <a:lnTo>
                      <a:pt x="1462" y="2387"/>
                    </a:lnTo>
                    <a:lnTo>
                      <a:pt x="1437" y="2338"/>
                    </a:lnTo>
                    <a:lnTo>
                      <a:pt x="1437" y="2338"/>
                    </a:lnTo>
                    <a:lnTo>
                      <a:pt x="1389" y="2290"/>
                    </a:lnTo>
                    <a:lnTo>
                      <a:pt x="1389" y="2241"/>
                    </a:lnTo>
                    <a:lnTo>
                      <a:pt x="1389" y="2192"/>
                    </a:lnTo>
                    <a:lnTo>
                      <a:pt x="1437" y="2144"/>
                    </a:lnTo>
                    <a:lnTo>
                      <a:pt x="1437" y="2144"/>
                    </a:lnTo>
                    <a:lnTo>
                      <a:pt x="1486" y="2119"/>
                    </a:lnTo>
                    <a:lnTo>
                      <a:pt x="1559" y="2070"/>
                    </a:lnTo>
                    <a:lnTo>
                      <a:pt x="1705" y="2046"/>
                    </a:lnTo>
                    <a:lnTo>
                      <a:pt x="1705" y="2046"/>
                    </a:lnTo>
                    <a:lnTo>
                      <a:pt x="1803" y="2046"/>
                    </a:lnTo>
                    <a:lnTo>
                      <a:pt x="1900" y="1997"/>
                    </a:lnTo>
                    <a:lnTo>
                      <a:pt x="1997" y="1924"/>
                    </a:lnTo>
                    <a:lnTo>
                      <a:pt x="2095" y="1851"/>
                    </a:lnTo>
                    <a:lnTo>
                      <a:pt x="2095" y="1851"/>
                    </a:lnTo>
                    <a:lnTo>
                      <a:pt x="2168" y="1778"/>
                    </a:lnTo>
                    <a:lnTo>
                      <a:pt x="2241" y="1681"/>
                    </a:lnTo>
                    <a:lnTo>
                      <a:pt x="2265" y="1559"/>
                    </a:lnTo>
                    <a:lnTo>
                      <a:pt x="2290" y="1486"/>
                    </a:lnTo>
                    <a:lnTo>
                      <a:pt x="2290" y="1486"/>
                    </a:lnTo>
                    <a:lnTo>
                      <a:pt x="2265" y="1315"/>
                    </a:lnTo>
                    <a:lnTo>
                      <a:pt x="2217" y="1242"/>
                    </a:lnTo>
                    <a:lnTo>
                      <a:pt x="2192" y="1194"/>
                    </a:lnTo>
                    <a:lnTo>
                      <a:pt x="2192" y="1194"/>
                    </a:lnTo>
                    <a:lnTo>
                      <a:pt x="2192" y="1169"/>
                    </a:lnTo>
                    <a:lnTo>
                      <a:pt x="2192" y="1121"/>
                    </a:lnTo>
                    <a:lnTo>
                      <a:pt x="2265" y="999"/>
                    </a:lnTo>
                    <a:lnTo>
                      <a:pt x="2387" y="828"/>
                    </a:lnTo>
                    <a:lnTo>
                      <a:pt x="2582" y="634"/>
                    </a:lnTo>
                    <a:lnTo>
                      <a:pt x="2582" y="634"/>
                    </a:lnTo>
                    <a:lnTo>
                      <a:pt x="2679" y="536"/>
                    </a:lnTo>
                    <a:lnTo>
                      <a:pt x="2826" y="439"/>
                    </a:lnTo>
                    <a:lnTo>
                      <a:pt x="2972" y="366"/>
                    </a:lnTo>
                    <a:lnTo>
                      <a:pt x="3142" y="293"/>
                    </a:lnTo>
                    <a:lnTo>
                      <a:pt x="3483" y="195"/>
                    </a:lnTo>
                    <a:lnTo>
                      <a:pt x="3654" y="171"/>
                    </a:lnTo>
                    <a:lnTo>
                      <a:pt x="3800" y="146"/>
                    </a:lnTo>
                    <a:lnTo>
                      <a:pt x="3800" y="146"/>
                    </a:lnTo>
                    <a:lnTo>
                      <a:pt x="4116" y="171"/>
                    </a:lnTo>
                    <a:lnTo>
                      <a:pt x="4360" y="171"/>
                    </a:lnTo>
                    <a:lnTo>
                      <a:pt x="4555" y="220"/>
                    </a:lnTo>
                    <a:lnTo>
                      <a:pt x="4652" y="244"/>
                    </a:lnTo>
                    <a:lnTo>
                      <a:pt x="4652" y="244"/>
                    </a:lnTo>
                    <a:lnTo>
                      <a:pt x="4701" y="268"/>
                    </a:lnTo>
                    <a:lnTo>
                      <a:pt x="4750" y="293"/>
                    </a:lnTo>
                    <a:lnTo>
                      <a:pt x="4798" y="268"/>
                    </a:lnTo>
                    <a:lnTo>
                      <a:pt x="4847" y="244"/>
                    </a:lnTo>
                    <a:lnTo>
                      <a:pt x="4847" y="244"/>
                    </a:lnTo>
                    <a:lnTo>
                      <a:pt x="5018" y="195"/>
                    </a:lnTo>
                    <a:lnTo>
                      <a:pt x="5407" y="122"/>
                    </a:lnTo>
                    <a:lnTo>
                      <a:pt x="5821" y="25"/>
                    </a:lnTo>
                    <a:lnTo>
                      <a:pt x="6138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7" name="Shape 1823"/>
            <p:cNvGrpSpPr/>
            <p:nvPr/>
          </p:nvGrpSpPr>
          <p:grpSpPr>
            <a:xfrm>
              <a:off x="3590952" y="3082985"/>
              <a:ext cx="342902" cy="447293"/>
              <a:chOff x="590250" y="244200"/>
              <a:chExt cx="407975" cy="532175"/>
            </a:xfrm>
          </p:grpSpPr>
          <p:sp>
            <p:nvSpPr>
              <p:cNvPr id="108" name="Shape 1824"/>
              <p:cNvSpPr/>
              <p:nvPr/>
            </p:nvSpPr>
            <p:spPr>
              <a:xfrm>
                <a:off x="623125" y="313625"/>
                <a:ext cx="375100" cy="462750"/>
              </a:xfrm>
              <a:custGeom>
                <a:avLst/>
                <a:gdLst/>
                <a:ahLst/>
                <a:cxnLst/>
                <a:rect l="0" t="0" r="0" b="0"/>
                <a:pathLst>
                  <a:path w="15004" h="18510" fill="none" extrusionOk="0">
                    <a:moveTo>
                      <a:pt x="1" y="17536"/>
                    </a:moveTo>
                    <a:lnTo>
                      <a:pt x="1" y="17536"/>
                    </a:lnTo>
                    <a:lnTo>
                      <a:pt x="1" y="17536"/>
                    </a:lnTo>
                    <a:lnTo>
                      <a:pt x="25" y="17682"/>
                    </a:lnTo>
                    <a:lnTo>
                      <a:pt x="49" y="17852"/>
                    </a:lnTo>
                    <a:lnTo>
                      <a:pt x="123" y="18023"/>
                    </a:lnTo>
                    <a:lnTo>
                      <a:pt x="220" y="18193"/>
                    </a:lnTo>
                    <a:lnTo>
                      <a:pt x="293" y="18291"/>
                    </a:lnTo>
                    <a:lnTo>
                      <a:pt x="390" y="18364"/>
                    </a:lnTo>
                    <a:lnTo>
                      <a:pt x="488" y="18412"/>
                    </a:lnTo>
                    <a:lnTo>
                      <a:pt x="610" y="18461"/>
                    </a:lnTo>
                    <a:lnTo>
                      <a:pt x="756" y="18510"/>
                    </a:lnTo>
                    <a:lnTo>
                      <a:pt x="926" y="18510"/>
                    </a:lnTo>
                    <a:lnTo>
                      <a:pt x="14468" y="18510"/>
                    </a:lnTo>
                    <a:lnTo>
                      <a:pt x="14468" y="18510"/>
                    </a:lnTo>
                    <a:lnTo>
                      <a:pt x="14541" y="18510"/>
                    </a:lnTo>
                    <a:lnTo>
                      <a:pt x="14614" y="18485"/>
                    </a:lnTo>
                    <a:lnTo>
                      <a:pt x="14736" y="18412"/>
                    </a:lnTo>
                    <a:lnTo>
                      <a:pt x="14833" y="18291"/>
                    </a:lnTo>
                    <a:lnTo>
                      <a:pt x="14906" y="18144"/>
                    </a:lnTo>
                    <a:lnTo>
                      <a:pt x="14955" y="17974"/>
                    </a:lnTo>
                    <a:lnTo>
                      <a:pt x="14979" y="17779"/>
                    </a:lnTo>
                    <a:lnTo>
                      <a:pt x="15003" y="17438"/>
                    </a:lnTo>
                    <a:lnTo>
                      <a:pt x="15003" y="487"/>
                    </a:lnTo>
                    <a:lnTo>
                      <a:pt x="15003" y="487"/>
                    </a:lnTo>
                    <a:lnTo>
                      <a:pt x="15003" y="341"/>
                    </a:lnTo>
                    <a:lnTo>
                      <a:pt x="14979" y="219"/>
                    </a:lnTo>
                    <a:lnTo>
                      <a:pt x="14955" y="146"/>
                    </a:lnTo>
                    <a:lnTo>
                      <a:pt x="14906" y="73"/>
                    </a:lnTo>
                    <a:lnTo>
                      <a:pt x="14833" y="49"/>
                    </a:lnTo>
                    <a:lnTo>
                      <a:pt x="14736" y="24"/>
                    </a:lnTo>
                    <a:lnTo>
                      <a:pt x="14468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9" name="Shape 1825"/>
              <p:cNvSpPr/>
              <p:nvPr/>
            </p:nvSpPr>
            <p:spPr>
              <a:xfrm>
                <a:off x="590250" y="269775"/>
                <a:ext cx="377525" cy="462775"/>
              </a:xfrm>
              <a:custGeom>
                <a:avLst/>
                <a:gdLst/>
                <a:ahLst/>
                <a:cxnLst/>
                <a:rect l="0" t="0" r="0" b="0"/>
                <a:pathLst>
                  <a:path w="15101" h="18511" fill="none" extrusionOk="0">
                    <a:moveTo>
                      <a:pt x="14321" y="0"/>
                    </a:moveTo>
                    <a:lnTo>
                      <a:pt x="780" y="0"/>
                    </a:lnTo>
                    <a:lnTo>
                      <a:pt x="780" y="0"/>
                    </a:lnTo>
                    <a:lnTo>
                      <a:pt x="634" y="25"/>
                    </a:lnTo>
                    <a:lnTo>
                      <a:pt x="488" y="74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1"/>
                    </a:lnTo>
                    <a:lnTo>
                      <a:pt x="74" y="488"/>
                    </a:lnTo>
                    <a:lnTo>
                      <a:pt x="25" y="634"/>
                    </a:lnTo>
                    <a:lnTo>
                      <a:pt x="1" y="780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25" y="17877"/>
                    </a:lnTo>
                    <a:lnTo>
                      <a:pt x="74" y="18023"/>
                    </a:lnTo>
                    <a:lnTo>
                      <a:pt x="122" y="18169"/>
                    </a:lnTo>
                    <a:lnTo>
                      <a:pt x="220" y="18291"/>
                    </a:lnTo>
                    <a:lnTo>
                      <a:pt x="342" y="18388"/>
                    </a:lnTo>
                    <a:lnTo>
                      <a:pt x="488" y="18437"/>
                    </a:lnTo>
                    <a:lnTo>
                      <a:pt x="634" y="18486"/>
                    </a:lnTo>
                    <a:lnTo>
                      <a:pt x="780" y="18510"/>
                    </a:lnTo>
                    <a:lnTo>
                      <a:pt x="14321" y="18510"/>
                    </a:lnTo>
                    <a:lnTo>
                      <a:pt x="14321" y="18510"/>
                    </a:lnTo>
                    <a:lnTo>
                      <a:pt x="14467" y="18486"/>
                    </a:lnTo>
                    <a:lnTo>
                      <a:pt x="14614" y="18437"/>
                    </a:lnTo>
                    <a:lnTo>
                      <a:pt x="14760" y="18388"/>
                    </a:lnTo>
                    <a:lnTo>
                      <a:pt x="14881" y="18291"/>
                    </a:lnTo>
                    <a:lnTo>
                      <a:pt x="14979" y="18169"/>
                    </a:lnTo>
                    <a:lnTo>
                      <a:pt x="15028" y="18023"/>
                    </a:lnTo>
                    <a:lnTo>
                      <a:pt x="15076" y="17877"/>
                    </a:lnTo>
                    <a:lnTo>
                      <a:pt x="15101" y="17731"/>
                    </a:lnTo>
                    <a:lnTo>
                      <a:pt x="15101" y="780"/>
                    </a:lnTo>
                    <a:lnTo>
                      <a:pt x="15101" y="780"/>
                    </a:lnTo>
                    <a:lnTo>
                      <a:pt x="15076" y="634"/>
                    </a:lnTo>
                    <a:lnTo>
                      <a:pt x="15028" y="488"/>
                    </a:lnTo>
                    <a:lnTo>
                      <a:pt x="14979" y="341"/>
                    </a:lnTo>
                    <a:lnTo>
                      <a:pt x="14881" y="220"/>
                    </a:lnTo>
                    <a:lnTo>
                      <a:pt x="14760" y="122"/>
                    </a:lnTo>
                    <a:lnTo>
                      <a:pt x="14614" y="74"/>
                    </a:lnTo>
                    <a:lnTo>
                      <a:pt x="14467" y="25"/>
                    </a:lnTo>
                    <a:lnTo>
                      <a:pt x="14321" y="0"/>
                    </a:lnTo>
                    <a:lnTo>
                      <a:pt x="14321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0" name="Shape 1826"/>
              <p:cNvSpPr/>
              <p:nvPr/>
            </p:nvSpPr>
            <p:spPr>
              <a:xfrm>
                <a:off x="796650" y="274025"/>
                <a:ext cx="45100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4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3" y="25"/>
                    </a:lnTo>
                    <a:lnTo>
                      <a:pt x="1243" y="74"/>
                    </a:lnTo>
                    <a:lnTo>
                      <a:pt x="1414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4" y="1657"/>
                    </a:lnTo>
                    <a:lnTo>
                      <a:pt x="1243" y="1730"/>
                    </a:lnTo>
                    <a:lnTo>
                      <a:pt x="1073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2" y="1779"/>
                    </a:lnTo>
                    <a:lnTo>
                      <a:pt x="561" y="1730"/>
                    </a:lnTo>
                    <a:lnTo>
                      <a:pt x="391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1" y="147"/>
                    </a:lnTo>
                    <a:lnTo>
                      <a:pt x="561" y="74"/>
                    </a:lnTo>
                    <a:lnTo>
                      <a:pt x="732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1" name="Shape 1827"/>
              <p:cNvSpPr/>
              <p:nvPr/>
            </p:nvSpPr>
            <p:spPr>
              <a:xfrm>
                <a:off x="713850" y="274025"/>
                <a:ext cx="45075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3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2" name="Shape 1828"/>
              <p:cNvSpPr/>
              <p:nvPr/>
            </p:nvSpPr>
            <p:spPr>
              <a:xfrm>
                <a:off x="631050" y="274025"/>
                <a:ext cx="45075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3" h="1804" fill="none" extrusionOk="0">
                    <a:moveTo>
                      <a:pt x="0" y="902"/>
                    </a:move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7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8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8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7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3" name="Shape 1829"/>
              <p:cNvSpPr/>
              <p:nvPr/>
            </p:nvSpPr>
            <p:spPr>
              <a:xfrm>
                <a:off x="649925" y="590050"/>
                <a:ext cx="1339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4" name="Shape 1830"/>
              <p:cNvSpPr/>
              <p:nvPr/>
            </p:nvSpPr>
            <p:spPr>
              <a:xfrm>
                <a:off x="649925" y="534625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831"/>
              <p:cNvSpPr/>
              <p:nvPr/>
            </p:nvSpPr>
            <p:spPr>
              <a:xfrm>
                <a:off x="649925" y="479825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6" name="Shape 1832"/>
              <p:cNvSpPr/>
              <p:nvPr/>
            </p:nvSpPr>
            <p:spPr>
              <a:xfrm>
                <a:off x="649925" y="424425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7" name="Shape 1833"/>
              <p:cNvSpPr/>
              <p:nvPr/>
            </p:nvSpPr>
            <p:spPr>
              <a:xfrm>
                <a:off x="879475" y="274025"/>
                <a:ext cx="45075" cy="45100"/>
              </a:xfrm>
              <a:custGeom>
                <a:avLst/>
                <a:gdLst/>
                <a:ahLst/>
                <a:cxnLst/>
                <a:rect l="0" t="0" r="0" b="0"/>
                <a:pathLst>
                  <a:path w="1803" h="1804" fill="none" extrusionOk="0">
                    <a:moveTo>
                      <a:pt x="901" y="1803"/>
                    </a:moveTo>
                    <a:lnTo>
                      <a:pt x="901" y="1803"/>
                    </a:lnTo>
                    <a:lnTo>
                      <a:pt x="731" y="1779"/>
                    </a:lnTo>
                    <a:lnTo>
                      <a:pt x="560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6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6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0" y="74"/>
                    </a:lnTo>
                    <a:lnTo>
                      <a:pt x="731" y="25"/>
                    </a:lnTo>
                    <a:lnTo>
                      <a:pt x="901" y="1"/>
                    </a:lnTo>
                    <a:lnTo>
                      <a:pt x="901" y="1"/>
                    </a:lnTo>
                    <a:lnTo>
                      <a:pt x="1072" y="25"/>
                    </a:lnTo>
                    <a:lnTo>
                      <a:pt x="1242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6" y="391"/>
                    </a:lnTo>
                    <a:lnTo>
                      <a:pt x="1729" y="561"/>
                    </a:lnTo>
                    <a:lnTo>
                      <a:pt x="1778" y="732"/>
                    </a:lnTo>
                    <a:lnTo>
                      <a:pt x="1802" y="902"/>
                    </a:lnTo>
                    <a:lnTo>
                      <a:pt x="1802" y="902"/>
                    </a:lnTo>
                    <a:lnTo>
                      <a:pt x="1778" y="1073"/>
                    </a:lnTo>
                    <a:lnTo>
                      <a:pt x="1729" y="1243"/>
                    </a:lnTo>
                    <a:lnTo>
                      <a:pt x="1656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2" y="1730"/>
                    </a:lnTo>
                    <a:lnTo>
                      <a:pt x="1072" y="1779"/>
                    </a:lnTo>
                    <a:lnTo>
                      <a:pt x="901" y="1803"/>
                    </a:lnTo>
                    <a:lnTo>
                      <a:pt x="901" y="1803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8" name="Shape 1834"/>
              <p:cNvSpPr/>
              <p:nvPr/>
            </p:nvSpPr>
            <p:spPr>
              <a:xfrm>
                <a:off x="654800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9" name="Shape 1835"/>
              <p:cNvSpPr/>
              <p:nvPr/>
            </p:nvSpPr>
            <p:spPr>
              <a:xfrm>
                <a:off x="737600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0" name="Shape 1836"/>
              <p:cNvSpPr/>
              <p:nvPr/>
            </p:nvSpPr>
            <p:spPr>
              <a:xfrm>
                <a:off x="820400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837"/>
              <p:cNvSpPr/>
              <p:nvPr/>
            </p:nvSpPr>
            <p:spPr>
              <a:xfrm>
                <a:off x="903225" y="244200"/>
                <a:ext cx="25" cy="51175"/>
              </a:xfrm>
              <a:custGeom>
                <a:avLst/>
                <a:gdLst/>
                <a:ahLst/>
                <a:cxnLst/>
                <a:rect l="0" t="0" r="0" b="0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2175" cap="rnd" cmpd="sng">
                <a:solidFill>
                  <a:srgbClr val="07376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66" name="Immagine 6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B48294-0891-447C-8751-F402BDAC6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586846"/>
            <a:ext cx="1214214" cy="456163"/>
          </a:xfrm>
          <a:prstGeom prst="rect">
            <a:avLst/>
          </a:prstGeom>
        </p:spPr>
      </p:pic>
      <p:pic>
        <p:nvPicPr>
          <p:cNvPr id="67" name="Immagin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4492660"/>
            <a:ext cx="1001473" cy="622199"/>
          </a:xfrm>
          <a:prstGeom prst="rect">
            <a:avLst/>
          </a:prstGeom>
          <a:noFill/>
        </p:spPr>
      </p:pic>
      <p:pic>
        <p:nvPicPr>
          <p:cNvPr id="68" name="Immagine 6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C1B5B1-9B9D-4989-9443-59671EFBCE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72" y="264646"/>
            <a:ext cx="627685" cy="677522"/>
          </a:xfrm>
          <a:prstGeom prst="rect">
            <a:avLst/>
          </a:prstGeom>
        </p:spPr>
      </p:pic>
      <p:pic>
        <p:nvPicPr>
          <p:cNvPr id="69" name="Picture 2" descr="A&amp;T20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264646"/>
            <a:ext cx="9718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399</Words>
  <Application>Microsoft Office PowerPoint</Application>
  <PresentationFormat>Presentazione su schermo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Le filiere del Polo MESAP per l’industria 4.0</vt:lpstr>
      <vt:lpstr>ORCHESTRA</vt:lpstr>
      <vt:lpstr>Il mercato di riferimento</vt:lpstr>
      <vt:lpstr>ORCHESTRA</vt:lpstr>
      <vt:lpstr>ORCHESTRA</vt:lpstr>
      <vt:lpstr>ORCHESTRA</vt:lpstr>
      <vt:lpstr>SynArea</vt:lpstr>
      <vt:lpstr>SynArea</vt:lpstr>
      <vt:lpstr>SynArea</vt:lpstr>
      <vt:lpstr>SynArea</vt:lpstr>
      <vt:lpstr>Conclusioni</vt:lpstr>
      <vt:lpstr>Contatti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filiere del Polo MESAP per l’industria 4.0</dc:title>
  <dc:creator>Guido Colombo</dc:creator>
  <cp:lastModifiedBy>Guido Colombo</cp:lastModifiedBy>
  <cp:revision>32</cp:revision>
  <dcterms:created xsi:type="dcterms:W3CDTF">2018-04-18T05:24:21Z</dcterms:created>
  <dcterms:modified xsi:type="dcterms:W3CDTF">2018-04-19T12:53:06Z</dcterms:modified>
</cp:coreProperties>
</file>